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256" r:id="rId2"/>
  </p:sldIdLst>
  <p:sldSz cx="28440063" cy="39239825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umimoji="1" sz="3265" kern="1200">
        <a:solidFill>
          <a:schemeClr val="tx1"/>
        </a:solidFill>
        <a:latin typeface="Times New Roman" pitchFamily="18" charset="0"/>
        <a:ea typeface="新細明體" charset="-120"/>
        <a:cs typeface="+mn-cs"/>
      </a:defRPr>
    </a:lvl1pPr>
    <a:lvl2pPr marL="452308" algn="l" rtl="0" fontAlgn="base">
      <a:spcBef>
        <a:spcPct val="0"/>
      </a:spcBef>
      <a:spcAft>
        <a:spcPct val="0"/>
      </a:spcAft>
      <a:defRPr kumimoji="1" sz="3265" kern="1200">
        <a:solidFill>
          <a:schemeClr val="tx1"/>
        </a:solidFill>
        <a:latin typeface="Times New Roman" pitchFamily="18" charset="0"/>
        <a:ea typeface="新細明體" charset="-120"/>
        <a:cs typeface="+mn-cs"/>
      </a:defRPr>
    </a:lvl2pPr>
    <a:lvl3pPr marL="904616" algn="l" rtl="0" fontAlgn="base">
      <a:spcBef>
        <a:spcPct val="0"/>
      </a:spcBef>
      <a:spcAft>
        <a:spcPct val="0"/>
      </a:spcAft>
      <a:defRPr kumimoji="1" sz="3265" kern="1200">
        <a:solidFill>
          <a:schemeClr val="tx1"/>
        </a:solidFill>
        <a:latin typeface="Times New Roman" pitchFamily="18" charset="0"/>
        <a:ea typeface="新細明體" charset="-120"/>
        <a:cs typeface="+mn-cs"/>
      </a:defRPr>
    </a:lvl3pPr>
    <a:lvl4pPr marL="1356924" algn="l" rtl="0" fontAlgn="base">
      <a:spcBef>
        <a:spcPct val="0"/>
      </a:spcBef>
      <a:spcAft>
        <a:spcPct val="0"/>
      </a:spcAft>
      <a:defRPr kumimoji="1" sz="3265" kern="1200">
        <a:solidFill>
          <a:schemeClr val="tx1"/>
        </a:solidFill>
        <a:latin typeface="Times New Roman" pitchFamily="18" charset="0"/>
        <a:ea typeface="新細明體" charset="-120"/>
        <a:cs typeface="+mn-cs"/>
      </a:defRPr>
    </a:lvl4pPr>
    <a:lvl5pPr marL="1809232" algn="l" rtl="0" fontAlgn="base">
      <a:spcBef>
        <a:spcPct val="0"/>
      </a:spcBef>
      <a:spcAft>
        <a:spcPct val="0"/>
      </a:spcAft>
      <a:defRPr kumimoji="1" sz="3265" kern="1200">
        <a:solidFill>
          <a:schemeClr val="tx1"/>
        </a:solidFill>
        <a:latin typeface="Times New Roman" pitchFamily="18" charset="0"/>
        <a:ea typeface="新細明體" charset="-120"/>
        <a:cs typeface="+mn-cs"/>
      </a:defRPr>
    </a:lvl5pPr>
    <a:lvl6pPr marL="2261540" algn="l" defTabSz="904616" rtl="0" eaLnBrk="1" latinLnBrk="0" hangingPunct="1">
      <a:defRPr kumimoji="1" sz="3265" kern="1200">
        <a:solidFill>
          <a:schemeClr val="tx1"/>
        </a:solidFill>
        <a:latin typeface="Times New Roman" pitchFamily="18" charset="0"/>
        <a:ea typeface="新細明體" charset="-120"/>
        <a:cs typeface="+mn-cs"/>
      </a:defRPr>
    </a:lvl6pPr>
    <a:lvl7pPr marL="2713848" algn="l" defTabSz="904616" rtl="0" eaLnBrk="1" latinLnBrk="0" hangingPunct="1">
      <a:defRPr kumimoji="1" sz="3265" kern="1200">
        <a:solidFill>
          <a:schemeClr val="tx1"/>
        </a:solidFill>
        <a:latin typeface="Times New Roman" pitchFamily="18" charset="0"/>
        <a:ea typeface="新細明體" charset="-120"/>
        <a:cs typeface="+mn-cs"/>
      </a:defRPr>
    </a:lvl7pPr>
    <a:lvl8pPr marL="3166156" algn="l" defTabSz="904616" rtl="0" eaLnBrk="1" latinLnBrk="0" hangingPunct="1">
      <a:defRPr kumimoji="1" sz="3265" kern="1200">
        <a:solidFill>
          <a:schemeClr val="tx1"/>
        </a:solidFill>
        <a:latin typeface="Times New Roman" pitchFamily="18" charset="0"/>
        <a:ea typeface="新細明體" charset="-120"/>
        <a:cs typeface="+mn-cs"/>
      </a:defRPr>
    </a:lvl8pPr>
    <a:lvl9pPr marL="3618464" algn="l" defTabSz="904616" rtl="0" eaLnBrk="1" latinLnBrk="0" hangingPunct="1">
      <a:defRPr kumimoji="1" sz="3265" kern="1200">
        <a:solidFill>
          <a:schemeClr val="tx1"/>
        </a:solidFill>
        <a:latin typeface="Times New Roman" pitchFamily="18" charset="0"/>
        <a:ea typeface="新細明體" charset="-120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12359" userDrawn="1">
          <p15:clr>
            <a:srgbClr val="A4A3A4"/>
          </p15:clr>
        </p15:guide>
        <p15:guide id="2" pos="8959" userDrawn="1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2FFF2F"/>
    <a:srgbClr val="00CC00"/>
    <a:srgbClr val="00FF00"/>
    <a:srgbClr val="FFFFC1"/>
    <a:srgbClr val="FFFFCC"/>
    <a:srgbClr val="FFFFFF"/>
    <a:srgbClr val="008000"/>
    <a:srgbClr val="800000"/>
    <a:srgbClr val="CC0000"/>
    <a:srgbClr val="D4D4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7671" autoAdjust="0"/>
    <p:restoredTop sz="86376" autoAdjust="0"/>
  </p:normalViewPr>
  <p:slideViewPr>
    <p:cSldViewPr snapToGrid="0">
      <p:cViewPr>
        <p:scale>
          <a:sx n="33" d="100"/>
          <a:sy n="33" d="100"/>
        </p:scale>
        <p:origin x="-2628" y="3324"/>
      </p:cViewPr>
      <p:guideLst>
        <p:guide orient="horz" pos="12359"/>
        <p:guide pos="895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65" d="100"/>
          <a:sy n="65" d="100"/>
        </p:scale>
        <p:origin x="2868" y="78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ea typeface="新細明體" pitchFamily="18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ea typeface="新細明體" pitchFamily="18" charset="-120"/>
              </a:defRPr>
            </a:lvl1pPr>
          </a:lstStyle>
          <a:p>
            <a:pPr>
              <a:defRPr/>
            </a:pPr>
            <a:fld id="{5FE3517C-4408-4409-A267-CCA7E8FCA22C}" type="datetimeFigureOut">
              <a:rPr lang="zh-TW" altLang="en-US"/>
              <a:pPr>
                <a:defRPr/>
              </a:pPr>
              <a:t>2015/12/3</a:t>
            </a:fld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ea typeface="新細明體" pitchFamily="18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ea typeface="新細明體" pitchFamily="18" charset="-120"/>
              </a:defRPr>
            </a:lvl1pPr>
          </a:lstStyle>
          <a:p>
            <a:pPr>
              <a:defRPr/>
            </a:pPr>
            <a:fld id="{C5F54951-9283-4969-911B-6A405847EA70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xmlns="" val="22466477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ea typeface="新細明體" pitchFamily="18" charset="-12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 noProof="0" smtClean="0"/>
              <a:t>按一下以編輯母片</a:t>
            </a:r>
          </a:p>
          <a:p>
            <a:pPr lvl="1"/>
            <a:r>
              <a:rPr lang="zh-TW" altLang="en-US" noProof="0" smtClean="0"/>
              <a:t>第二層</a:t>
            </a:r>
          </a:p>
          <a:p>
            <a:pPr lvl="2"/>
            <a:r>
              <a:rPr lang="zh-TW" altLang="en-US" noProof="0" smtClean="0"/>
              <a:t>第三層</a:t>
            </a:r>
          </a:p>
          <a:p>
            <a:pPr lvl="3"/>
            <a:r>
              <a:rPr lang="zh-TW" altLang="en-US" noProof="0" smtClean="0"/>
              <a:t>第四層</a:t>
            </a:r>
          </a:p>
          <a:p>
            <a:pPr lvl="4"/>
            <a:r>
              <a:rPr lang="zh-TW" altLang="en-US" noProof="0" smtClean="0"/>
              <a:t>第五層</a:t>
            </a:r>
          </a:p>
        </p:txBody>
      </p:sp>
      <p:sp>
        <p:nvSpPr>
          <p:cNvPr id="2" name="頁尾版面配置區 1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投影片圖像版面配置區 2"/>
          <p:cNvSpPr>
            <a:spLocks noGrp="1" noRot="1" noChangeAspect="1"/>
          </p:cNvSpPr>
          <p:nvPr>
            <p:ph type="sldImg" idx="2"/>
          </p:nvPr>
        </p:nvSpPr>
        <p:spPr>
          <a:xfrm>
            <a:off x="2311400" y="1143000"/>
            <a:ext cx="22352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xmlns="" val="30653978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187"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2308" algn="l" rtl="0" eaLnBrk="0" fontAlgn="base" hangingPunct="0">
      <a:spcBef>
        <a:spcPct val="30000"/>
      </a:spcBef>
      <a:spcAft>
        <a:spcPct val="0"/>
      </a:spcAft>
      <a:defRPr sz="1187"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04616" algn="l" rtl="0" eaLnBrk="0" fontAlgn="base" hangingPunct="0">
      <a:spcBef>
        <a:spcPct val="30000"/>
      </a:spcBef>
      <a:spcAft>
        <a:spcPct val="0"/>
      </a:spcAft>
      <a:defRPr sz="1187"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56924" algn="l" rtl="0" eaLnBrk="0" fontAlgn="base" hangingPunct="0">
      <a:spcBef>
        <a:spcPct val="30000"/>
      </a:spcBef>
      <a:spcAft>
        <a:spcPct val="0"/>
      </a:spcAft>
      <a:defRPr sz="1187"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09232" algn="l" rtl="0" eaLnBrk="0" fontAlgn="base" hangingPunct="0">
      <a:spcBef>
        <a:spcPct val="30000"/>
      </a:spcBef>
      <a:spcAft>
        <a:spcPct val="0"/>
      </a:spcAft>
      <a:defRPr sz="1187"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61540" algn="l" defTabSz="904616" rtl="0" eaLnBrk="1" latinLnBrk="0" hangingPunct="1">
      <a:defRPr sz="1187" kern="1200">
        <a:solidFill>
          <a:schemeClr val="tx1"/>
        </a:solidFill>
        <a:latin typeface="+mn-lt"/>
        <a:ea typeface="+mn-ea"/>
        <a:cs typeface="+mn-cs"/>
      </a:defRPr>
    </a:lvl6pPr>
    <a:lvl7pPr marL="2713848" algn="l" defTabSz="904616" rtl="0" eaLnBrk="1" latinLnBrk="0" hangingPunct="1">
      <a:defRPr sz="1187" kern="1200">
        <a:solidFill>
          <a:schemeClr val="tx1"/>
        </a:solidFill>
        <a:latin typeface="+mn-lt"/>
        <a:ea typeface="+mn-ea"/>
        <a:cs typeface="+mn-cs"/>
      </a:defRPr>
    </a:lvl7pPr>
    <a:lvl8pPr marL="3166156" algn="l" defTabSz="904616" rtl="0" eaLnBrk="1" latinLnBrk="0" hangingPunct="1">
      <a:defRPr sz="1187" kern="1200">
        <a:solidFill>
          <a:schemeClr val="tx1"/>
        </a:solidFill>
        <a:latin typeface="+mn-lt"/>
        <a:ea typeface="+mn-ea"/>
        <a:cs typeface="+mn-cs"/>
      </a:defRPr>
    </a:lvl8pPr>
    <a:lvl9pPr marL="3618464" algn="l" defTabSz="904616" rtl="0" eaLnBrk="1" latinLnBrk="0" hangingPunct="1">
      <a:defRPr sz="1187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185988" y="685800"/>
            <a:ext cx="2486025" cy="3429000"/>
          </a:xfrm>
          <a:prstGeom prst="rect">
            <a:avLst/>
          </a:prstGeom>
          <a:ln/>
        </p:spPr>
      </p:sp>
      <p:sp>
        <p:nvSpPr>
          <p:cNvPr id="1638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TW" altLang="en-US" smtClean="0"/>
          </a:p>
        </p:txBody>
      </p:sp>
    </p:spTree>
    <p:extLst>
      <p:ext uri="{BB962C8B-B14F-4D97-AF65-F5344CB8AC3E}">
        <p14:creationId xmlns:p14="http://schemas.microsoft.com/office/powerpoint/2010/main" xmlns="" val="40068464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2133319" y="12189755"/>
            <a:ext cx="24173427" cy="8410594"/>
          </a:xfrm>
          <a:prstGeom prst="rect">
            <a:avLst/>
          </a:prstGeo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4266637" y="22236008"/>
            <a:ext cx="19906790" cy="1002863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1439" indent="0" algn="ctr">
              <a:buNone/>
              <a:defRPr/>
            </a:lvl2pPr>
            <a:lvl3pPr marL="902879" indent="0" algn="ctr">
              <a:buNone/>
              <a:defRPr/>
            </a:lvl3pPr>
            <a:lvl4pPr marL="1354318" indent="0" algn="ctr">
              <a:buNone/>
              <a:defRPr/>
            </a:lvl4pPr>
            <a:lvl5pPr marL="1805757" indent="0" algn="ctr">
              <a:buNone/>
              <a:defRPr/>
            </a:lvl5pPr>
            <a:lvl6pPr marL="2257196" indent="0" algn="ctr">
              <a:buNone/>
              <a:defRPr/>
            </a:lvl6pPr>
            <a:lvl7pPr marL="2708636" indent="0" algn="ctr">
              <a:buNone/>
              <a:defRPr/>
            </a:lvl7pPr>
            <a:lvl8pPr marL="3160075" indent="0" algn="ctr">
              <a:buNone/>
              <a:defRPr/>
            </a:lvl8pPr>
            <a:lvl9pPr marL="3611514" indent="0" algn="ctr">
              <a:buNone/>
              <a:defRPr/>
            </a:lvl9pPr>
          </a:lstStyle>
          <a:p>
            <a:r>
              <a:rPr lang="zh-TW" altLang="en-US" smtClean="0"/>
              <a:t>按一下以編輯母片副標題樣式</a:t>
            </a:r>
            <a:endParaRPr lang="zh-TW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1421690" y="9155534"/>
            <a:ext cx="25596684" cy="2589661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標題 4"/>
          <p:cNvSpPr>
            <a:spLocks noGrp="1"/>
          </p:cNvSpPr>
          <p:nvPr>
            <p:ph type="title"/>
          </p:nvPr>
        </p:nvSpPr>
        <p:spPr>
          <a:xfrm>
            <a:off x="1421690" y="1571293"/>
            <a:ext cx="25596684" cy="6539971"/>
          </a:xfrm>
          <a:prstGeom prst="rect">
            <a:avLst/>
          </a:prstGeo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訂版面配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954628" y="2088765"/>
            <a:ext cx="24530808" cy="7584353"/>
          </a:xfrm>
          <a:prstGeom prst="rect">
            <a:avLst/>
          </a:prstGeo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xmlns="" val="374828026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20619988" y="1571579"/>
            <a:ext cx="6398387" cy="33480571"/>
          </a:xfrm>
          <a:prstGeom prst="rect">
            <a:avLst/>
          </a:prstGeo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1421690" y="1571579"/>
            <a:ext cx="19047820" cy="33480571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訂版面配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標題 2"/>
          <p:cNvSpPr>
            <a:spLocks noGrp="1"/>
          </p:cNvSpPr>
          <p:nvPr>
            <p:ph type="title"/>
          </p:nvPr>
        </p:nvSpPr>
        <p:spPr>
          <a:xfrm>
            <a:off x="1954628" y="2088765"/>
            <a:ext cx="24530808" cy="7584353"/>
          </a:xfrm>
          <a:prstGeom prst="rect">
            <a:avLst/>
          </a:prstGeo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xmlns="" val="21606379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421690" y="1571580"/>
            <a:ext cx="25596684" cy="6539437"/>
          </a:xfrm>
          <a:prstGeom prst="rect">
            <a:avLst/>
          </a:prstGeo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1421690" y="9155534"/>
            <a:ext cx="25596684" cy="2589661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區段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2246176" y="25215761"/>
            <a:ext cx="24174994" cy="7792215"/>
          </a:xfrm>
          <a:prstGeom prst="rect">
            <a:avLst/>
          </a:prstGeom>
        </p:spPr>
        <p:txBody>
          <a:bodyPr anchor="t"/>
          <a:lstStyle>
            <a:lvl1pPr algn="l">
              <a:defRPr sz="3950" b="1" cap="all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2246176" y="16632149"/>
            <a:ext cx="24174994" cy="85836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975"/>
            </a:lvl1pPr>
            <a:lvl2pPr marL="451439" indent="0">
              <a:buNone/>
              <a:defRPr sz="1777"/>
            </a:lvl2pPr>
            <a:lvl3pPr marL="902879" indent="0">
              <a:buNone/>
              <a:defRPr sz="1580"/>
            </a:lvl3pPr>
            <a:lvl4pPr marL="1354318" indent="0">
              <a:buNone/>
              <a:defRPr sz="1382"/>
            </a:lvl4pPr>
            <a:lvl5pPr marL="1805757" indent="0">
              <a:buNone/>
              <a:defRPr sz="1382"/>
            </a:lvl5pPr>
            <a:lvl6pPr marL="2257196" indent="0">
              <a:buNone/>
              <a:defRPr sz="1382"/>
            </a:lvl6pPr>
            <a:lvl7pPr marL="2708636" indent="0">
              <a:buNone/>
              <a:defRPr sz="1382"/>
            </a:lvl7pPr>
            <a:lvl8pPr marL="3160075" indent="0">
              <a:buNone/>
              <a:defRPr sz="1382"/>
            </a:lvl8pPr>
            <a:lvl9pPr marL="3611514" indent="0">
              <a:buNone/>
              <a:defRPr sz="1382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421690" y="1571580"/>
            <a:ext cx="25596684" cy="6539437"/>
          </a:xfrm>
          <a:prstGeom prst="rect">
            <a:avLst/>
          </a:prstGeo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1421692" y="9155534"/>
            <a:ext cx="12723103" cy="25896618"/>
          </a:xfrm>
          <a:prstGeom prst="rect">
            <a:avLst/>
          </a:prstGeom>
        </p:spPr>
        <p:txBody>
          <a:bodyPr/>
          <a:lstStyle>
            <a:lvl1pPr>
              <a:defRPr sz="2765"/>
            </a:lvl1pPr>
            <a:lvl2pPr>
              <a:defRPr sz="2370"/>
            </a:lvl2pPr>
            <a:lvl3pPr>
              <a:defRPr sz="1975"/>
            </a:lvl3pPr>
            <a:lvl4pPr>
              <a:defRPr sz="1777"/>
            </a:lvl4pPr>
            <a:lvl5pPr>
              <a:defRPr sz="1777"/>
            </a:lvl5pPr>
            <a:lvl6pPr>
              <a:defRPr sz="1777"/>
            </a:lvl6pPr>
            <a:lvl7pPr>
              <a:defRPr sz="1777"/>
            </a:lvl7pPr>
            <a:lvl8pPr>
              <a:defRPr sz="1777"/>
            </a:lvl8pPr>
            <a:lvl9pPr>
              <a:defRPr sz="1777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14295270" y="9155534"/>
            <a:ext cx="12723104" cy="25896618"/>
          </a:xfrm>
          <a:prstGeom prst="rect">
            <a:avLst/>
          </a:prstGeom>
        </p:spPr>
        <p:txBody>
          <a:bodyPr/>
          <a:lstStyle>
            <a:lvl1pPr>
              <a:defRPr sz="2765"/>
            </a:lvl1pPr>
            <a:lvl2pPr>
              <a:defRPr sz="2370"/>
            </a:lvl2pPr>
            <a:lvl3pPr>
              <a:defRPr sz="1975"/>
            </a:lvl3pPr>
            <a:lvl4pPr>
              <a:defRPr sz="1777"/>
            </a:lvl4pPr>
            <a:lvl5pPr>
              <a:defRPr sz="1777"/>
            </a:lvl5pPr>
            <a:lvl6pPr>
              <a:defRPr sz="1777"/>
            </a:lvl6pPr>
            <a:lvl7pPr>
              <a:defRPr sz="1777"/>
            </a:lvl7pPr>
            <a:lvl8pPr>
              <a:defRPr sz="1777"/>
            </a:lvl8pPr>
            <a:lvl9pPr>
              <a:defRPr sz="1777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1421691" y="8783865"/>
            <a:ext cx="12566357" cy="366061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370" b="1"/>
            </a:lvl1pPr>
            <a:lvl2pPr marL="451439" indent="0">
              <a:buNone/>
              <a:defRPr sz="1975" b="1"/>
            </a:lvl2pPr>
            <a:lvl3pPr marL="902879" indent="0">
              <a:buNone/>
              <a:defRPr sz="1777" b="1"/>
            </a:lvl3pPr>
            <a:lvl4pPr marL="1354318" indent="0">
              <a:buNone/>
              <a:defRPr sz="1580" b="1"/>
            </a:lvl4pPr>
            <a:lvl5pPr marL="1805757" indent="0">
              <a:buNone/>
              <a:defRPr sz="1580" b="1"/>
            </a:lvl5pPr>
            <a:lvl6pPr marL="2257196" indent="0">
              <a:buNone/>
              <a:defRPr sz="1580" b="1"/>
            </a:lvl6pPr>
            <a:lvl7pPr marL="2708636" indent="0">
              <a:buNone/>
              <a:defRPr sz="1580" b="1"/>
            </a:lvl7pPr>
            <a:lvl8pPr marL="3160075" indent="0">
              <a:buNone/>
              <a:defRPr sz="1580" b="1"/>
            </a:lvl8pPr>
            <a:lvl9pPr marL="3611514" indent="0">
              <a:buNone/>
              <a:defRPr sz="158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1421691" y="12444475"/>
            <a:ext cx="12566357" cy="22607675"/>
          </a:xfrm>
          <a:prstGeom prst="rect">
            <a:avLst/>
          </a:prstGeom>
        </p:spPr>
        <p:txBody>
          <a:bodyPr/>
          <a:lstStyle>
            <a:lvl1pPr>
              <a:defRPr sz="2370"/>
            </a:lvl1pPr>
            <a:lvl2pPr>
              <a:defRPr sz="1975"/>
            </a:lvl2pPr>
            <a:lvl3pPr>
              <a:defRPr sz="1777"/>
            </a:lvl3pPr>
            <a:lvl4pPr>
              <a:defRPr sz="1580"/>
            </a:lvl4pPr>
            <a:lvl5pPr>
              <a:defRPr sz="1580"/>
            </a:lvl5pPr>
            <a:lvl6pPr>
              <a:defRPr sz="1580"/>
            </a:lvl6pPr>
            <a:lvl7pPr>
              <a:defRPr sz="1580"/>
            </a:lvl7pPr>
            <a:lvl8pPr>
              <a:defRPr sz="1580"/>
            </a:lvl8pPr>
            <a:lvl9pPr>
              <a:defRPr sz="158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14447314" y="8783865"/>
            <a:ext cx="12571060" cy="366061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370" b="1"/>
            </a:lvl1pPr>
            <a:lvl2pPr marL="451439" indent="0">
              <a:buNone/>
              <a:defRPr sz="1975" b="1"/>
            </a:lvl2pPr>
            <a:lvl3pPr marL="902879" indent="0">
              <a:buNone/>
              <a:defRPr sz="1777" b="1"/>
            </a:lvl3pPr>
            <a:lvl4pPr marL="1354318" indent="0">
              <a:buNone/>
              <a:defRPr sz="1580" b="1"/>
            </a:lvl4pPr>
            <a:lvl5pPr marL="1805757" indent="0">
              <a:buNone/>
              <a:defRPr sz="1580" b="1"/>
            </a:lvl5pPr>
            <a:lvl6pPr marL="2257196" indent="0">
              <a:buNone/>
              <a:defRPr sz="1580" b="1"/>
            </a:lvl6pPr>
            <a:lvl7pPr marL="2708636" indent="0">
              <a:buNone/>
              <a:defRPr sz="1580" b="1"/>
            </a:lvl7pPr>
            <a:lvl8pPr marL="3160075" indent="0">
              <a:buNone/>
              <a:defRPr sz="1580" b="1"/>
            </a:lvl8pPr>
            <a:lvl9pPr marL="3611514" indent="0">
              <a:buNone/>
              <a:defRPr sz="158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14447314" y="12444475"/>
            <a:ext cx="12571060" cy="22607675"/>
          </a:xfrm>
          <a:prstGeom prst="rect">
            <a:avLst/>
          </a:prstGeom>
        </p:spPr>
        <p:txBody>
          <a:bodyPr/>
          <a:lstStyle>
            <a:lvl1pPr>
              <a:defRPr sz="2370"/>
            </a:lvl1pPr>
            <a:lvl2pPr>
              <a:defRPr sz="1975"/>
            </a:lvl2pPr>
            <a:lvl3pPr>
              <a:defRPr sz="1777"/>
            </a:lvl3pPr>
            <a:lvl4pPr>
              <a:defRPr sz="1580"/>
            </a:lvl4pPr>
            <a:lvl5pPr>
              <a:defRPr sz="1580"/>
            </a:lvl5pPr>
            <a:lvl6pPr>
              <a:defRPr sz="1580"/>
            </a:lvl6pPr>
            <a:lvl7pPr>
              <a:defRPr sz="1580"/>
            </a:lvl7pPr>
            <a:lvl8pPr>
              <a:defRPr sz="1580"/>
            </a:lvl8pPr>
            <a:lvl9pPr>
              <a:defRPr sz="158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421690" y="1571580"/>
            <a:ext cx="25596684" cy="6539437"/>
          </a:xfrm>
          <a:prstGeom prst="rect">
            <a:avLst/>
          </a:prstGeo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288174" y="37315875"/>
            <a:ext cx="17863713" cy="1923950"/>
          </a:xfrm>
          <a:prstGeom prst="rect">
            <a:avLst/>
          </a:prstGeom>
        </p:spPr>
      </p:pic>
      <p:sp>
        <p:nvSpPr>
          <p:cNvPr id="3" name="矩形 2"/>
          <p:cNvSpPr/>
          <p:nvPr userDrawn="1"/>
        </p:nvSpPr>
        <p:spPr bwMode="auto">
          <a:xfrm>
            <a:off x="0" y="1"/>
            <a:ext cx="28440063" cy="5694668"/>
          </a:xfrm>
          <a:prstGeom prst="rect">
            <a:avLst/>
          </a:prstGeom>
          <a:solidFill>
            <a:srgbClr val="008000"/>
          </a:solidFill>
          <a:ln w="19050" cap="flat" cmpd="sng" algn="ctr">
            <a:solidFill>
              <a:schemeClr val="tx1">
                <a:lumMod val="50000"/>
                <a:lumOff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286" tIns="45143" rIns="90286" bIns="45143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1214811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zh-TW" altLang="en-US" sz="3258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新細明體" pitchFamily="18" charset="-120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421692" y="1561969"/>
            <a:ext cx="9356191" cy="6649975"/>
          </a:xfrm>
          <a:prstGeom prst="rect">
            <a:avLst/>
          </a:prstGeom>
        </p:spPr>
        <p:txBody>
          <a:bodyPr anchor="b"/>
          <a:lstStyle>
            <a:lvl1pPr algn="l">
              <a:defRPr sz="1975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11119589" y="1561970"/>
            <a:ext cx="15898786" cy="33490182"/>
          </a:xfrm>
          <a:prstGeom prst="rect">
            <a:avLst/>
          </a:prstGeom>
        </p:spPr>
        <p:txBody>
          <a:bodyPr/>
          <a:lstStyle>
            <a:lvl1pPr>
              <a:defRPr sz="3160"/>
            </a:lvl1pPr>
            <a:lvl2pPr>
              <a:defRPr sz="2765"/>
            </a:lvl2pPr>
            <a:lvl3pPr>
              <a:defRPr sz="2370"/>
            </a:lvl3pPr>
            <a:lvl4pPr>
              <a:defRPr sz="1975"/>
            </a:lvl4pPr>
            <a:lvl5pPr>
              <a:defRPr sz="1975"/>
            </a:lvl5pPr>
            <a:lvl6pPr>
              <a:defRPr sz="1975"/>
            </a:lvl6pPr>
            <a:lvl7pPr>
              <a:defRPr sz="1975"/>
            </a:lvl7pPr>
            <a:lvl8pPr>
              <a:defRPr sz="1975"/>
            </a:lvl8pPr>
            <a:lvl9pPr>
              <a:defRPr sz="1975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421692" y="8211944"/>
            <a:ext cx="9356191" cy="2684020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382"/>
            </a:lvl1pPr>
            <a:lvl2pPr marL="451439" indent="0">
              <a:buNone/>
              <a:defRPr sz="1185"/>
            </a:lvl2pPr>
            <a:lvl3pPr marL="902879" indent="0">
              <a:buNone/>
              <a:defRPr sz="987"/>
            </a:lvl3pPr>
            <a:lvl4pPr marL="1354318" indent="0">
              <a:buNone/>
              <a:defRPr sz="889"/>
            </a:lvl4pPr>
            <a:lvl5pPr marL="1805757" indent="0">
              <a:buNone/>
              <a:defRPr sz="889"/>
            </a:lvl5pPr>
            <a:lvl6pPr marL="2257196" indent="0">
              <a:buNone/>
              <a:defRPr sz="889"/>
            </a:lvl6pPr>
            <a:lvl7pPr marL="2708636" indent="0">
              <a:buNone/>
              <a:defRPr sz="889"/>
            </a:lvl7pPr>
            <a:lvl8pPr marL="3160075" indent="0">
              <a:buNone/>
              <a:defRPr sz="889"/>
            </a:lvl8pPr>
            <a:lvl9pPr marL="3611514" indent="0">
              <a:buNone/>
              <a:defRPr sz="889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959133" y="36627073"/>
            <a:ext cx="18708674" cy="2612752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3.jpe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50"/>
          <p:cNvSpPr>
            <a:spLocks noChangeArrowheads="1"/>
          </p:cNvSpPr>
          <p:nvPr userDrawn="1"/>
        </p:nvSpPr>
        <p:spPr bwMode="auto">
          <a:xfrm>
            <a:off x="0" y="0"/>
            <a:ext cx="28440063" cy="4795665"/>
          </a:xfrm>
          <a:prstGeom prst="rect">
            <a:avLst/>
          </a:prstGeom>
          <a:solidFill>
            <a:srgbClr val="FFFF66"/>
          </a:solidFill>
          <a:ln w="9525">
            <a:solidFill>
              <a:schemeClr val="bg1">
                <a:lumMod val="75000"/>
              </a:schemeClr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zh-TW" altLang="en-US" sz="3224">
              <a:ea typeface="新細明體" pitchFamily="18" charset="-120"/>
            </a:endParaRPr>
          </a:p>
        </p:txBody>
      </p:sp>
      <p:sp>
        <p:nvSpPr>
          <p:cNvPr id="1027" name="Rectangle 60"/>
          <p:cNvSpPr>
            <a:spLocks noChangeArrowheads="1"/>
          </p:cNvSpPr>
          <p:nvPr userDrawn="1"/>
        </p:nvSpPr>
        <p:spPr bwMode="auto">
          <a:xfrm>
            <a:off x="0" y="4702865"/>
            <a:ext cx="28440063" cy="248513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100000">
                <a:schemeClr val="tx1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zh-TW" altLang="en-US" sz="2469">
              <a:ea typeface="標楷體" pitchFamily="65" charset="-120"/>
            </a:endParaRPr>
          </a:p>
        </p:txBody>
      </p:sp>
      <p:pic>
        <p:nvPicPr>
          <p:cNvPr id="1029" name="圖片 8" descr="fju_logo.jpg"/>
          <p:cNvPicPr>
            <a:picLocks noChangeAspect="1"/>
          </p:cNvPicPr>
          <p:nvPr userDrawn="1"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3122388" y="37245433"/>
            <a:ext cx="1354289" cy="15319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0" name="圖片 9" descr="003.gif"/>
          <p:cNvPicPr>
            <a:picLocks noChangeAspect="1"/>
          </p:cNvPicPr>
          <p:nvPr userDrawn="1"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23775291" y="37099158"/>
            <a:ext cx="2181910" cy="16499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圖片 2"/>
          <p:cNvPicPr>
            <a:picLocks noChangeAspect="1"/>
          </p:cNvPicPr>
          <p:nvPr userDrawn="1"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476677" y="37245433"/>
            <a:ext cx="19298614" cy="1632633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61" r:id="rId11"/>
    <p:sldLayoutId id="2147483659" r:id="rId12"/>
    <p:sldLayoutId id="2147483660" r:id="rId13"/>
  </p:sldLayoutIdLst>
  <p:timing>
    <p:tnLst>
      <p:par>
        <p:cTn id="1" dur="indefinite" restart="never" nodeType="tmRoot"/>
      </p:par>
    </p:tnLst>
  </p:timing>
  <p:txStyles>
    <p:titleStyle>
      <a:lvl1pPr algn="ctr" defTabSz="1214811" rtl="0" eaLnBrk="0" fontAlgn="base" hangingPunct="0">
        <a:spcBef>
          <a:spcPct val="0"/>
        </a:spcBef>
        <a:spcAft>
          <a:spcPct val="0"/>
        </a:spcAft>
        <a:defRPr kumimoji="1" sz="5826">
          <a:solidFill>
            <a:schemeClr val="tx2"/>
          </a:solidFill>
          <a:latin typeface="+mj-lt"/>
          <a:ea typeface="+mj-ea"/>
          <a:cs typeface="+mj-cs"/>
        </a:defRPr>
      </a:lvl1pPr>
      <a:lvl2pPr algn="ctr" defTabSz="1214811" rtl="0" eaLnBrk="0" fontAlgn="base" hangingPunct="0">
        <a:spcBef>
          <a:spcPct val="0"/>
        </a:spcBef>
        <a:spcAft>
          <a:spcPct val="0"/>
        </a:spcAft>
        <a:defRPr kumimoji="1" sz="5826">
          <a:solidFill>
            <a:schemeClr val="tx2"/>
          </a:solidFill>
          <a:latin typeface="Times New Roman" pitchFamily="18" charset="0"/>
          <a:ea typeface="新細明體" pitchFamily="18" charset="-120"/>
        </a:defRPr>
      </a:lvl2pPr>
      <a:lvl3pPr algn="ctr" defTabSz="1214811" rtl="0" eaLnBrk="0" fontAlgn="base" hangingPunct="0">
        <a:spcBef>
          <a:spcPct val="0"/>
        </a:spcBef>
        <a:spcAft>
          <a:spcPct val="0"/>
        </a:spcAft>
        <a:defRPr kumimoji="1" sz="5826">
          <a:solidFill>
            <a:schemeClr val="tx2"/>
          </a:solidFill>
          <a:latin typeface="Times New Roman" pitchFamily="18" charset="0"/>
          <a:ea typeface="新細明體" pitchFamily="18" charset="-120"/>
        </a:defRPr>
      </a:lvl3pPr>
      <a:lvl4pPr algn="ctr" defTabSz="1214811" rtl="0" eaLnBrk="0" fontAlgn="base" hangingPunct="0">
        <a:spcBef>
          <a:spcPct val="0"/>
        </a:spcBef>
        <a:spcAft>
          <a:spcPct val="0"/>
        </a:spcAft>
        <a:defRPr kumimoji="1" sz="5826">
          <a:solidFill>
            <a:schemeClr val="tx2"/>
          </a:solidFill>
          <a:latin typeface="Times New Roman" pitchFamily="18" charset="0"/>
          <a:ea typeface="新細明體" pitchFamily="18" charset="-120"/>
        </a:defRPr>
      </a:lvl4pPr>
      <a:lvl5pPr algn="ctr" defTabSz="1214811" rtl="0" eaLnBrk="0" fontAlgn="base" hangingPunct="0">
        <a:spcBef>
          <a:spcPct val="0"/>
        </a:spcBef>
        <a:spcAft>
          <a:spcPct val="0"/>
        </a:spcAft>
        <a:defRPr kumimoji="1" sz="5826">
          <a:solidFill>
            <a:schemeClr val="tx2"/>
          </a:solidFill>
          <a:latin typeface="Times New Roman" pitchFamily="18" charset="0"/>
          <a:ea typeface="新細明體" pitchFamily="18" charset="-120"/>
        </a:defRPr>
      </a:lvl5pPr>
      <a:lvl6pPr marL="451439" algn="ctr" defTabSz="1214811" rtl="0" fontAlgn="base">
        <a:spcBef>
          <a:spcPct val="0"/>
        </a:spcBef>
        <a:spcAft>
          <a:spcPct val="0"/>
        </a:spcAft>
        <a:defRPr kumimoji="1" sz="5826">
          <a:solidFill>
            <a:schemeClr val="tx2"/>
          </a:solidFill>
          <a:latin typeface="Times New Roman" pitchFamily="18" charset="0"/>
          <a:ea typeface="新細明體" pitchFamily="18" charset="-120"/>
        </a:defRPr>
      </a:lvl6pPr>
      <a:lvl7pPr marL="902879" algn="ctr" defTabSz="1214811" rtl="0" fontAlgn="base">
        <a:spcBef>
          <a:spcPct val="0"/>
        </a:spcBef>
        <a:spcAft>
          <a:spcPct val="0"/>
        </a:spcAft>
        <a:defRPr kumimoji="1" sz="5826">
          <a:solidFill>
            <a:schemeClr val="tx2"/>
          </a:solidFill>
          <a:latin typeface="Times New Roman" pitchFamily="18" charset="0"/>
          <a:ea typeface="新細明體" pitchFamily="18" charset="-120"/>
        </a:defRPr>
      </a:lvl7pPr>
      <a:lvl8pPr marL="1354318" algn="ctr" defTabSz="1214811" rtl="0" fontAlgn="base">
        <a:spcBef>
          <a:spcPct val="0"/>
        </a:spcBef>
        <a:spcAft>
          <a:spcPct val="0"/>
        </a:spcAft>
        <a:defRPr kumimoji="1" sz="5826">
          <a:solidFill>
            <a:schemeClr val="tx2"/>
          </a:solidFill>
          <a:latin typeface="Times New Roman" pitchFamily="18" charset="0"/>
          <a:ea typeface="新細明體" pitchFamily="18" charset="-120"/>
        </a:defRPr>
      </a:lvl8pPr>
      <a:lvl9pPr marL="1805757" algn="ctr" defTabSz="1214811" rtl="0" fontAlgn="base">
        <a:spcBef>
          <a:spcPct val="0"/>
        </a:spcBef>
        <a:spcAft>
          <a:spcPct val="0"/>
        </a:spcAft>
        <a:defRPr kumimoji="1" sz="5826">
          <a:solidFill>
            <a:schemeClr val="tx2"/>
          </a:solidFill>
          <a:latin typeface="Times New Roman" pitchFamily="18" charset="0"/>
          <a:ea typeface="新細明體" pitchFamily="18" charset="-120"/>
        </a:defRPr>
      </a:lvl9pPr>
    </p:titleStyle>
    <p:bodyStyle>
      <a:lvl1pPr marL="459277" indent="-459277" algn="l" defTabSz="1214811" rtl="0" eaLnBrk="0" fontAlgn="base" hangingPunct="0">
        <a:spcBef>
          <a:spcPct val="20000"/>
        </a:spcBef>
        <a:spcAft>
          <a:spcPct val="0"/>
        </a:spcAft>
        <a:buChar char="•"/>
        <a:defRPr kumimoji="1" sz="4345">
          <a:solidFill>
            <a:schemeClr val="tx1"/>
          </a:solidFill>
          <a:latin typeface="+mn-lt"/>
          <a:ea typeface="+mn-ea"/>
          <a:cs typeface="+mn-cs"/>
        </a:defRPr>
      </a:lvl1pPr>
      <a:lvl2pPr marL="987523" indent="-382469" algn="l" defTabSz="1214811" rtl="0" eaLnBrk="0" fontAlgn="base" hangingPunct="0">
        <a:spcBef>
          <a:spcPct val="20000"/>
        </a:spcBef>
        <a:spcAft>
          <a:spcPct val="0"/>
        </a:spcAft>
        <a:buChar char="–"/>
        <a:defRPr kumimoji="1" sz="3653">
          <a:solidFill>
            <a:schemeClr val="tx1"/>
          </a:solidFill>
          <a:latin typeface="+mn-lt"/>
          <a:ea typeface="+mn-ea"/>
        </a:defRPr>
      </a:lvl2pPr>
      <a:lvl3pPr marL="1517338" indent="-302528" algn="l" defTabSz="1214811" rtl="0" eaLnBrk="0" fontAlgn="base" hangingPunct="0">
        <a:spcBef>
          <a:spcPct val="20000"/>
        </a:spcBef>
        <a:spcAft>
          <a:spcPct val="0"/>
        </a:spcAft>
        <a:buChar char="•"/>
        <a:defRPr kumimoji="1" sz="3258">
          <a:solidFill>
            <a:schemeClr val="tx1"/>
          </a:solidFill>
          <a:latin typeface="+mn-lt"/>
          <a:ea typeface="+mn-ea"/>
        </a:defRPr>
      </a:lvl3pPr>
      <a:lvl4pPr marL="2120825" indent="-307230" algn="l" defTabSz="1214811" rtl="0" eaLnBrk="0" fontAlgn="base" hangingPunct="0">
        <a:spcBef>
          <a:spcPct val="20000"/>
        </a:spcBef>
        <a:spcAft>
          <a:spcPct val="0"/>
        </a:spcAft>
        <a:buChar char="–"/>
        <a:defRPr kumimoji="1" sz="2567">
          <a:solidFill>
            <a:schemeClr val="tx1"/>
          </a:solidFill>
          <a:latin typeface="+mn-lt"/>
          <a:ea typeface="+mn-ea"/>
        </a:defRPr>
      </a:lvl4pPr>
      <a:lvl5pPr marL="2725879" indent="-296258" algn="l" defTabSz="1214811" rtl="0" eaLnBrk="0" fontAlgn="base" hangingPunct="0">
        <a:spcBef>
          <a:spcPct val="20000"/>
        </a:spcBef>
        <a:spcAft>
          <a:spcPct val="0"/>
        </a:spcAft>
        <a:buChar char="»"/>
        <a:defRPr kumimoji="1" sz="2567">
          <a:solidFill>
            <a:schemeClr val="tx1"/>
          </a:solidFill>
          <a:latin typeface="+mn-lt"/>
          <a:ea typeface="+mn-ea"/>
        </a:defRPr>
      </a:lvl5pPr>
      <a:lvl6pPr marL="3177318" indent="-296258" algn="l" defTabSz="1214811" rtl="0" fontAlgn="base">
        <a:spcBef>
          <a:spcPct val="20000"/>
        </a:spcBef>
        <a:spcAft>
          <a:spcPct val="0"/>
        </a:spcAft>
        <a:buChar char="»"/>
        <a:defRPr kumimoji="1" sz="2567">
          <a:solidFill>
            <a:schemeClr val="tx1"/>
          </a:solidFill>
          <a:latin typeface="+mn-lt"/>
          <a:ea typeface="+mn-ea"/>
        </a:defRPr>
      </a:lvl6pPr>
      <a:lvl7pPr marL="3628757" indent="-296258" algn="l" defTabSz="1214811" rtl="0" fontAlgn="base">
        <a:spcBef>
          <a:spcPct val="20000"/>
        </a:spcBef>
        <a:spcAft>
          <a:spcPct val="0"/>
        </a:spcAft>
        <a:buChar char="»"/>
        <a:defRPr kumimoji="1" sz="2567">
          <a:solidFill>
            <a:schemeClr val="tx1"/>
          </a:solidFill>
          <a:latin typeface="+mn-lt"/>
          <a:ea typeface="+mn-ea"/>
        </a:defRPr>
      </a:lvl7pPr>
      <a:lvl8pPr marL="4080196" indent="-296258" algn="l" defTabSz="1214811" rtl="0" fontAlgn="base">
        <a:spcBef>
          <a:spcPct val="20000"/>
        </a:spcBef>
        <a:spcAft>
          <a:spcPct val="0"/>
        </a:spcAft>
        <a:buChar char="»"/>
        <a:defRPr kumimoji="1" sz="2567">
          <a:solidFill>
            <a:schemeClr val="tx1"/>
          </a:solidFill>
          <a:latin typeface="+mn-lt"/>
          <a:ea typeface="+mn-ea"/>
        </a:defRPr>
      </a:lvl8pPr>
      <a:lvl9pPr marL="4531636" indent="-296258" algn="l" defTabSz="1214811" rtl="0" fontAlgn="base">
        <a:spcBef>
          <a:spcPct val="20000"/>
        </a:spcBef>
        <a:spcAft>
          <a:spcPct val="0"/>
        </a:spcAft>
        <a:buChar char="»"/>
        <a:defRPr kumimoji="1" sz="2567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TW"/>
      </a:defPPr>
      <a:lvl1pPr marL="0" algn="l" defTabSz="902879" rtl="0" eaLnBrk="1" latinLnBrk="0" hangingPunct="1">
        <a:defRPr sz="1777" kern="1200">
          <a:solidFill>
            <a:schemeClr val="tx1"/>
          </a:solidFill>
          <a:latin typeface="+mn-lt"/>
          <a:ea typeface="+mn-ea"/>
          <a:cs typeface="+mn-cs"/>
        </a:defRPr>
      </a:lvl1pPr>
      <a:lvl2pPr marL="451439" algn="l" defTabSz="902879" rtl="0" eaLnBrk="1" latinLnBrk="0" hangingPunct="1">
        <a:defRPr sz="1777" kern="1200">
          <a:solidFill>
            <a:schemeClr val="tx1"/>
          </a:solidFill>
          <a:latin typeface="+mn-lt"/>
          <a:ea typeface="+mn-ea"/>
          <a:cs typeface="+mn-cs"/>
        </a:defRPr>
      </a:lvl2pPr>
      <a:lvl3pPr marL="902879" algn="l" defTabSz="902879" rtl="0" eaLnBrk="1" latinLnBrk="0" hangingPunct="1">
        <a:defRPr sz="1777" kern="1200">
          <a:solidFill>
            <a:schemeClr val="tx1"/>
          </a:solidFill>
          <a:latin typeface="+mn-lt"/>
          <a:ea typeface="+mn-ea"/>
          <a:cs typeface="+mn-cs"/>
        </a:defRPr>
      </a:lvl3pPr>
      <a:lvl4pPr marL="1354318" algn="l" defTabSz="902879" rtl="0" eaLnBrk="1" latinLnBrk="0" hangingPunct="1">
        <a:defRPr sz="1777" kern="1200">
          <a:solidFill>
            <a:schemeClr val="tx1"/>
          </a:solidFill>
          <a:latin typeface="+mn-lt"/>
          <a:ea typeface="+mn-ea"/>
          <a:cs typeface="+mn-cs"/>
        </a:defRPr>
      </a:lvl4pPr>
      <a:lvl5pPr marL="1805757" algn="l" defTabSz="902879" rtl="0" eaLnBrk="1" latinLnBrk="0" hangingPunct="1">
        <a:defRPr sz="1777" kern="1200">
          <a:solidFill>
            <a:schemeClr val="tx1"/>
          </a:solidFill>
          <a:latin typeface="+mn-lt"/>
          <a:ea typeface="+mn-ea"/>
          <a:cs typeface="+mn-cs"/>
        </a:defRPr>
      </a:lvl5pPr>
      <a:lvl6pPr marL="2257196" algn="l" defTabSz="902879" rtl="0" eaLnBrk="1" latinLnBrk="0" hangingPunct="1">
        <a:defRPr sz="1777" kern="1200">
          <a:solidFill>
            <a:schemeClr val="tx1"/>
          </a:solidFill>
          <a:latin typeface="+mn-lt"/>
          <a:ea typeface="+mn-ea"/>
          <a:cs typeface="+mn-cs"/>
        </a:defRPr>
      </a:lvl6pPr>
      <a:lvl7pPr marL="2708636" algn="l" defTabSz="902879" rtl="0" eaLnBrk="1" latinLnBrk="0" hangingPunct="1">
        <a:defRPr sz="1777" kern="1200">
          <a:solidFill>
            <a:schemeClr val="tx1"/>
          </a:solidFill>
          <a:latin typeface="+mn-lt"/>
          <a:ea typeface="+mn-ea"/>
          <a:cs typeface="+mn-cs"/>
        </a:defRPr>
      </a:lvl7pPr>
      <a:lvl8pPr marL="3160075" algn="l" defTabSz="902879" rtl="0" eaLnBrk="1" latinLnBrk="0" hangingPunct="1">
        <a:defRPr sz="1777" kern="1200">
          <a:solidFill>
            <a:schemeClr val="tx1"/>
          </a:solidFill>
          <a:latin typeface="+mn-lt"/>
          <a:ea typeface="+mn-ea"/>
          <a:cs typeface="+mn-cs"/>
        </a:defRPr>
      </a:lvl8pPr>
      <a:lvl9pPr marL="3611514" algn="l" defTabSz="902879" rtl="0" eaLnBrk="1" latinLnBrk="0" hangingPunct="1">
        <a:defRPr sz="1777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jpe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jpeg"/><Relationship Id="rId9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字方塊 3"/>
          <p:cNvSpPr txBox="1"/>
          <p:nvPr/>
        </p:nvSpPr>
        <p:spPr>
          <a:xfrm>
            <a:off x="0" y="0"/>
            <a:ext cx="28440063" cy="5686425"/>
          </a:xfrm>
          <a:prstGeom prst="rect">
            <a:avLst/>
          </a:prstGeom>
          <a:solidFill>
            <a:srgbClr val="00B0F0">
              <a:alpha val="99000"/>
            </a:srgbClr>
          </a:solidFill>
        </p:spPr>
        <p:txBody>
          <a:bodyPr wrap="square" rtlCol="0">
            <a:spAutoFit/>
          </a:bodyPr>
          <a:lstStyle/>
          <a:p>
            <a:endParaRPr lang="zh-TW" altLang="en-US" dirty="0"/>
          </a:p>
        </p:txBody>
      </p:sp>
      <p:sp>
        <p:nvSpPr>
          <p:cNvPr id="15362" name="Rectangle 42"/>
          <p:cNvSpPr>
            <a:spLocks noChangeArrowheads="1"/>
          </p:cNvSpPr>
          <p:nvPr/>
        </p:nvSpPr>
        <p:spPr bwMode="auto">
          <a:xfrm>
            <a:off x="-18810" y="4219150"/>
            <a:ext cx="28440063" cy="10028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250" tIns="45126" rIns="90250" bIns="45126">
            <a:spAutoFit/>
          </a:bodyPr>
          <a:lstStyle/>
          <a:p>
            <a:pPr algn="ctr"/>
            <a:r>
              <a:rPr lang="zh-TW" altLang="en-US" sz="5924" b="1" dirty="0">
                <a:solidFill>
                  <a:schemeClr val="bg1"/>
                </a:solidFill>
                <a:ea typeface="標楷體" pitchFamily="65" charset="-120"/>
              </a:rPr>
              <a:t>輔仁大學  電機工程學系  大學部專題生</a:t>
            </a:r>
          </a:p>
        </p:txBody>
      </p:sp>
      <p:sp>
        <p:nvSpPr>
          <p:cNvPr id="15363" name="Rectangle 12"/>
          <p:cNvSpPr>
            <a:spLocks noChangeArrowheads="1"/>
          </p:cNvSpPr>
          <p:nvPr/>
        </p:nvSpPr>
        <p:spPr bwMode="auto">
          <a:xfrm>
            <a:off x="-1" y="647817"/>
            <a:ext cx="28440063" cy="20465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TW" altLang="en-US" sz="7899" b="1" dirty="0" smtClean="0">
                <a:solidFill>
                  <a:srgbClr val="FFFF00"/>
                </a:solidFill>
                <a:ea typeface="標楷體" pitchFamily="65" charset="-120"/>
              </a:rPr>
              <a:t>於</a:t>
            </a:r>
            <a:r>
              <a:rPr lang="en-US" altLang="zh-TW" sz="7899" b="1" dirty="0" smtClean="0">
                <a:solidFill>
                  <a:srgbClr val="FFFF00"/>
                </a:solidFill>
                <a:ea typeface="標楷體" pitchFamily="65" charset="-120"/>
              </a:rPr>
              <a:t>ARM-</a:t>
            </a:r>
            <a:r>
              <a:rPr lang="en-US" altLang="zh-TW" sz="7899" b="1" dirty="0" err="1" smtClean="0">
                <a:solidFill>
                  <a:srgbClr val="FFFF00"/>
                </a:solidFill>
                <a:ea typeface="標楷體" pitchFamily="65" charset="-120"/>
              </a:rPr>
              <a:t>SoC</a:t>
            </a:r>
            <a:r>
              <a:rPr lang="zh-TW" altLang="en-US" sz="7899" b="1" dirty="0" smtClean="0">
                <a:solidFill>
                  <a:srgbClr val="FFFF00"/>
                </a:solidFill>
                <a:ea typeface="標楷體" pitchFamily="65" charset="-120"/>
              </a:rPr>
              <a:t>平台實作與驗證</a:t>
            </a:r>
            <a:r>
              <a:rPr lang="en-US" altLang="zh-TW" sz="7899" b="1" dirty="0" smtClean="0">
                <a:solidFill>
                  <a:srgbClr val="FFFF00"/>
                </a:solidFill>
                <a:ea typeface="標楷體" pitchFamily="65" charset="-120"/>
              </a:rPr>
              <a:t>16</a:t>
            </a:r>
            <a:r>
              <a:rPr lang="zh-TW" altLang="en-US" sz="7899" b="1" dirty="0" smtClean="0">
                <a:solidFill>
                  <a:srgbClr val="FFFF00"/>
                </a:solidFill>
                <a:ea typeface="標楷體" pitchFamily="65" charset="-120"/>
              </a:rPr>
              <a:t>位元的</a:t>
            </a:r>
            <a:r>
              <a:rPr lang="en-US" altLang="zh-TW" sz="7899" b="1" dirty="0" smtClean="0">
                <a:solidFill>
                  <a:srgbClr val="FFFF00"/>
                </a:solidFill>
                <a:ea typeface="標楷體" pitchFamily="65" charset="-120"/>
              </a:rPr>
              <a:t>RISC</a:t>
            </a:r>
          </a:p>
          <a:p>
            <a:pPr algn="ctr"/>
            <a:r>
              <a:rPr lang="en-US" altLang="zh-TW" sz="4800" b="1" dirty="0" smtClean="0">
                <a:solidFill>
                  <a:srgbClr val="FFFFC1"/>
                </a:solidFill>
                <a:ea typeface="標楷體" pitchFamily="65" charset="-120"/>
              </a:rPr>
              <a:t>Implementation and verification 16-bit of RISC on ARM-SOC platform</a:t>
            </a:r>
            <a:endParaRPr lang="en-US" altLang="zh-TW" sz="4800" b="1" dirty="0">
              <a:solidFill>
                <a:srgbClr val="FFFFC1"/>
              </a:solidFill>
              <a:ea typeface="標楷體" pitchFamily="65" charset="-120"/>
            </a:endParaRPr>
          </a:p>
        </p:txBody>
      </p:sp>
      <p:sp>
        <p:nvSpPr>
          <p:cNvPr id="15364" name="Rectangle 13"/>
          <p:cNvSpPr>
            <a:spLocks noChangeArrowheads="1"/>
          </p:cNvSpPr>
          <p:nvPr/>
        </p:nvSpPr>
        <p:spPr bwMode="auto">
          <a:xfrm>
            <a:off x="-1" y="3236835"/>
            <a:ext cx="28440063" cy="10028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TW" altLang="en-US" sz="5924" b="1" dirty="0" smtClean="0">
                <a:solidFill>
                  <a:srgbClr val="2FFF2F"/>
                </a:solidFill>
                <a:latin typeface="標楷體" pitchFamily="65" charset="-120"/>
                <a:ea typeface="標楷體" pitchFamily="65" charset="-120"/>
              </a:rPr>
              <a:t>指導</a:t>
            </a:r>
            <a:r>
              <a:rPr lang="zh-TW" altLang="en-US" sz="5924" b="1" dirty="0">
                <a:solidFill>
                  <a:srgbClr val="2FFF2F"/>
                </a:solidFill>
                <a:latin typeface="標楷體" pitchFamily="65" charset="-120"/>
                <a:ea typeface="標楷體" pitchFamily="65" charset="-120"/>
              </a:rPr>
              <a:t>老師</a:t>
            </a:r>
            <a:r>
              <a:rPr lang="zh-TW" altLang="en-US" sz="5924" b="1" dirty="0" smtClean="0">
                <a:solidFill>
                  <a:srgbClr val="2FFF2F"/>
                </a:solidFill>
                <a:latin typeface="標楷體" pitchFamily="65" charset="-120"/>
                <a:ea typeface="標楷體" pitchFamily="65" charset="-120"/>
              </a:rPr>
              <a:t>：林寬仁 副教授      </a:t>
            </a:r>
            <a:r>
              <a:rPr lang="zh-TW" altLang="en-US" sz="5924" b="1" dirty="0">
                <a:solidFill>
                  <a:srgbClr val="2FFF2F"/>
                </a:solidFill>
                <a:latin typeface="標楷體" pitchFamily="65" charset="-120"/>
                <a:ea typeface="標楷體" pitchFamily="65" charset="-120"/>
              </a:rPr>
              <a:t>學生</a:t>
            </a:r>
            <a:r>
              <a:rPr lang="zh-TW" altLang="en-US" sz="5924" b="1" dirty="0" smtClean="0">
                <a:solidFill>
                  <a:srgbClr val="2FFF2F"/>
                </a:solidFill>
                <a:latin typeface="標楷體" pitchFamily="65" charset="-120"/>
                <a:ea typeface="標楷體" pitchFamily="65" charset="-120"/>
              </a:rPr>
              <a:t>：邱錦洋、林敬昆</a:t>
            </a:r>
            <a:endParaRPr lang="zh-TW" altLang="zh-TW" sz="5924" b="1" dirty="0">
              <a:solidFill>
                <a:srgbClr val="2FFF2F"/>
              </a:solidFill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15365" name="Rectangle 146"/>
          <p:cNvSpPr>
            <a:spLocks noChangeArrowheads="1"/>
          </p:cNvSpPr>
          <p:nvPr/>
        </p:nvSpPr>
        <p:spPr bwMode="auto">
          <a:xfrm>
            <a:off x="14390038" y="6000750"/>
            <a:ext cx="13417490" cy="33027456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square" lIns="103082" tIns="49764" rIns="103082" bIns="49764" anchorCtr="1">
            <a:spAutoFit/>
          </a:bodyPr>
          <a:lstStyle/>
          <a:p>
            <a:pPr algn="ctr"/>
            <a:r>
              <a:rPr lang="en-US" altLang="zh-TW" sz="4000" b="1" dirty="0" smtClean="0">
                <a:latin typeface="標楷體" pitchFamily="65" charset="-120"/>
                <a:ea typeface="標楷體" pitchFamily="65" charset="-120"/>
              </a:rPr>
              <a:t>RISC</a:t>
            </a:r>
            <a:r>
              <a:rPr lang="zh-TW" altLang="en-US" sz="4000" b="1" dirty="0" smtClean="0">
                <a:latin typeface="標楷體" pitchFamily="65" charset="-120"/>
                <a:ea typeface="標楷體" pitchFamily="65" charset="-120"/>
              </a:rPr>
              <a:t>架構</a:t>
            </a:r>
            <a:endParaRPr lang="en-US" altLang="zh-TW" sz="4000" b="1" dirty="0" smtClean="0">
              <a:latin typeface="標楷體" pitchFamily="65" charset="-120"/>
              <a:ea typeface="標楷體" pitchFamily="65" charset="-120"/>
            </a:endParaRPr>
          </a:p>
          <a:p>
            <a:endParaRPr lang="en-US" altLang="zh-TW" sz="2800" dirty="0" smtClean="0">
              <a:latin typeface="微軟正黑體" pitchFamily="34" charset="-120"/>
              <a:ea typeface="微軟正黑體" pitchFamily="34" charset="-120"/>
            </a:endParaRPr>
          </a:p>
          <a:p>
            <a:endParaRPr lang="en-US" altLang="zh-TW" sz="2800" dirty="0" smtClean="0">
              <a:latin typeface="微軟正黑體" pitchFamily="34" charset="-120"/>
              <a:ea typeface="微軟正黑體" pitchFamily="34" charset="-120"/>
            </a:endParaRPr>
          </a:p>
          <a:p>
            <a:endParaRPr lang="en-US" altLang="zh-TW" sz="2800" dirty="0" smtClean="0">
              <a:latin typeface="微軟正黑體" pitchFamily="34" charset="-120"/>
              <a:ea typeface="微軟正黑體" pitchFamily="34" charset="-120"/>
            </a:endParaRPr>
          </a:p>
          <a:p>
            <a:endParaRPr lang="en-US" altLang="zh-TW" sz="2800" dirty="0" smtClean="0">
              <a:latin typeface="微軟正黑體" pitchFamily="34" charset="-120"/>
              <a:ea typeface="微軟正黑體" pitchFamily="34" charset="-120"/>
            </a:endParaRPr>
          </a:p>
          <a:p>
            <a:endParaRPr lang="en-US" altLang="zh-TW" sz="2800" dirty="0" smtClean="0">
              <a:latin typeface="微軟正黑體" pitchFamily="34" charset="-120"/>
              <a:ea typeface="微軟正黑體" pitchFamily="34" charset="-120"/>
            </a:endParaRPr>
          </a:p>
          <a:p>
            <a:endParaRPr lang="en-US" altLang="zh-TW" sz="2800" dirty="0" smtClean="0">
              <a:latin typeface="微軟正黑體" pitchFamily="34" charset="-120"/>
              <a:ea typeface="微軟正黑體" pitchFamily="34" charset="-120"/>
            </a:endParaRPr>
          </a:p>
          <a:p>
            <a:endParaRPr lang="en-US" altLang="zh-TW" sz="2800" dirty="0" smtClean="0">
              <a:latin typeface="微軟正黑體" pitchFamily="34" charset="-120"/>
              <a:ea typeface="微軟正黑體" pitchFamily="34" charset="-120"/>
            </a:endParaRPr>
          </a:p>
          <a:p>
            <a:endParaRPr lang="en-US" altLang="zh-TW" sz="2800" dirty="0" smtClean="0">
              <a:latin typeface="微軟正黑體" pitchFamily="34" charset="-120"/>
              <a:ea typeface="微軟正黑體" pitchFamily="34" charset="-120"/>
            </a:endParaRPr>
          </a:p>
          <a:p>
            <a:endParaRPr lang="en-US" altLang="zh-TW" sz="2800" dirty="0" smtClean="0">
              <a:latin typeface="微軟正黑體" pitchFamily="34" charset="-120"/>
              <a:ea typeface="微軟正黑體" pitchFamily="34" charset="-120"/>
            </a:endParaRPr>
          </a:p>
          <a:p>
            <a:endParaRPr lang="en-US" altLang="zh-TW" sz="2800" dirty="0" smtClean="0">
              <a:latin typeface="微軟正黑體" pitchFamily="34" charset="-120"/>
              <a:ea typeface="微軟正黑體" pitchFamily="34" charset="-120"/>
            </a:endParaRPr>
          </a:p>
          <a:p>
            <a:endParaRPr lang="en-US" altLang="zh-TW" sz="2800" dirty="0" smtClean="0">
              <a:latin typeface="微軟正黑體" pitchFamily="34" charset="-120"/>
              <a:ea typeface="微軟正黑體" pitchFamily="34" charset="-120"/>
            </a:endParaRPr>
          </a:p>
          <a:p>
            <a:endParaRPr lang="en-US" altLang="zh-TW" sz="2800" dirty="0" smtClean="0">
              <a:latin typeface="微軟正黑體" pitchFamily="34" charset="-120"/>
              <a:ea typeface="微軟正黑體" pitchFamily="34" charset="-120"/>
            </a:endParaRPr>
          </a:p>
          <a:p>
            <a:endParaRPr lang="en-US" altLang="zh-TW" sz="2800" dirty="0" smtClean="0">
              <a:latin typeface="微軟正黑體" pitchFamily="34" charset="-120"/>
              <a:ea typeface="微軟正黑體" pitchFamily="34" charset="-120"/>
            </a:endParaRPr>
          </a:p>
          <a:p>
            <a:endParaRPr lang="en-US" altLang="zh-TW" sz="2800" dirty="0" smtClean="0">
              <a:latin typeface="微軟正黑體" pitchFamily="34" charset="-120"/>
              <a:ea typeface="微軟正黑體" pitchFamily="34" charset="-120"/>
            </a:endParaRPr>
          </a:p>
          <a:p>
            <a:endParaRPr lang="en-US" altLang="zh-TW" sz="2800" dirty="0" smtClean="0">
              <a:latin typeface="微軟正黑體" pitchFamily="34" charset="-120"/>
              <a:ea typeface="微軟正黑體" pitchFamily="34" charset="-120"/>
            </a:endParaRPr>
          </a:p>
          <a:p>
            <a:endParaRPr lang="en-US" altLang="zh-TW" sz="2800" dirty="0" smtClean="0">
              <a:latin typeface="微軟正黑體" pitchFamily="34" charset="-120"/>
              <a:ea typeface="微軟正黑體" pitchFamily="34" charset="-120"/>
            </a:endParaRPr>
          </a:p>
          <a:p>
            <a:endParaRPr lang="en-US" altLang="zh-TW" sz="2800" dirty="0" smtClean="0">
              <a:latin typeface="微軟正黑體" pitchFamily="34" charset="-120"/>
              <a:ea typeface="微軟正黑體" pitchFamily="34" charset="-120"/>
            </a:endParaRPr>
          </a:p>
          <a:p>
            <a:endParaRPr lang="en-US" altLang="zh-TW" sz="2800" dirty="0" smtClean="0">
              <a:latin typeface="微軟正黑體" pitchFamily="34" charset="-120"/>
              <a:ea typeface="微軟正黑體" pitchFamily="34" charset="-120"/>
            </a:endParaRPr>
          </a:p>
          <a:p>
            <a:endParaRPr lang="en-US" altLang="zh-TW" sz="2800" dirty="0" smtClean="0">
              <a:latin typeface="微軟正黑體" pitchFamily="34" charset="-120"/>
              <a:ea typeface="微軟正黑體" pitchFamily="34" charset="-120"/>
            </a:endParaRPr>
          </a:p>
          <a:p>
            <a:endParaRPr lang="en-US" altLang="zh-TW" sz="2800" dirty="0" smtClean="0">
              <a:latin typeface="微軟正黑體" pitchFamily="34" charset="-120"/>
              <a:ea typeface="微軟正黑體" pitchFamily="34" charset="-120"/>
            </a:endParaRPr>
          </a:p>
          <a:p>
            <a:endParaRPr lang="en-US" altLang="zh-TW" sz="2800" dirty="0" smtClean="0">
              <a:latin typeface="微軟正黑體" pitchFamily="34" charset="-120"/>
              <a:ea typeface="微軟正黑體" pitchFamily="34" charset="-120"/>
            </a:endParaRPr>
          </a:p>
          <a:p>
            <a:endParaRPr lang="en-US" altLang="zh-TW" sz="2800" dirty="0" smtClean="0">
              <a:latin typeface="微軟正黑體" pitchFamily="34" charset="-120"/>
              <a:ea typeface="微軟正黑體" pitchFamily="34" charset="-120"/>
            </a:endParaRPr>
          </a:p>
          <a:p>
            <a:endParaRPr lang="en-US" altLang="zh-TW" sz="2800" dirty="0" smtClean="0">
              <a:latin typeface="微軟正黑體" pitchFamily="34" charset="-120"/>
              <a:ea typeface="微軟正黑體" pitchFamily="34" charset="-120"/>
            </a:endParaRPr>
          </a:p>
          <a:p>
            <a:endParaRPr lang="en-US" altLang="zh-TW" sz="2800" dirty="0" smtClean="0">
              <a:latin typeface="微軟正黑體" pitchFamily="34" charset="-120"/>
              <a:ea typeface="微軟正黑體" pitchFamily="34" charset="-120"/>
            </a:endParaRPr>
          </a:p>
          <a:p>
            <a:endParaRPr lang="en-US" altLang="zh-TW" sz="2800" dirty="0" smtClean="0">
              <a:latin typeface="微軟正黑體" pitchFamily="34" charset="-120"/>
              <a:ea typeface="微軟正黑體" pitchFamily="34" charset="-120"/>
            </a:endParaRPr>
          </a:p>
          <a:p>
            <a:endParaRPr lang="en-US" altLang="zh-TW" sz="2800" dirty="0" smtClean="0">
              <a:latin typeface="微軟正黑體" pitchFamily="34" charset="-120"/>
              <a:ea typeface="微軟正黑體" pitchFamily="34" charset="-120"/>
            </a:endParaRPr>
          </a:p>
          <a:p>
            <a:endParaRPr lang="en-US" altLang="zh-TW" sz="2800" dirty="0" smtClean="0">
              <a:latin typeface="微軟正黑體" pitchFamily="34" charset="-120"/>
              <a:ea typeface="微軟正黑體" pitchFamily="34" charset="-120"/>
            </a:endParaRPr>
          </a:p>
          <a:p>
            <a:endParaRPr lang="en-US" altLang="zh-TW" sz="2800" dirty="0" smtClean="0">
              <a:latin typeface="微軟正黑體" pitchFamily="34" charset="-120"/>
              <a:ea typeface="微軟正黑體" pitchFamily="34" charset="-120"/>
            </a:endParaRPr>
          </a:p>
          <a:p>
            <a:endParaRPr lang="en-US" altLang="zh-TW" sz="2800" dirty="0" smtClean="0">
              <a:latin typeface="微軟正黑體" pitchFamily="34" charset="-120"/>
              <a:ea typeface="微軟正黑體" pitchFamily="34" charset="-120"/>
            </a:endParaRPr>
          </a:p>
          <a:p>
            <a:endParaRPr lang="en-US" altLang="zh-TW" sz="2800" dirty="0" smtClean="0">
              <a:latin typeface="微軟正黑體" pitchFamily="34" charset="-120"/>
              <a:ea typeface="微軟正黑體" pitchFamily="34" charset="-120"/>
            </a:endParaRPr>
          </a:p>
          <a:p>
            <a:endParaRPr lang="en-US" altLang="zh-TW" sz="2800" dirty="0" smtClean="0">
              <a:latin typeface="微軟正黑體" pitchFamily="34" charset="-120"/>
              <a:ea typeface="微軟正黑體" pitchFamily="34" charset="-120"/>
            </a:endParaRPr>
          </a:p>
          <a:p>
            <a:endParaRPr lang="en-US" altLang="zh-TW" sz="2800" dirty="0" smtClean="0">
              <a:latin typeface="微軟正黑體" pitchFamily="34" charset="-120"/>
              <a:ea typeface="微軟正黑體" pitchFamily="34" charset="-120"/>
            </a:endParaRPr>
          </a:p>
          <a:p>
            <a:endParaRPr lang="en-US" altLang="zh-TW" sz="2800" dirty="0" smtClean="0">
              <a:latin typeface="微軟正黑體" pitchFamily="34" charset="-120"/>
              <a:ea typeface="微軟正黑體" pitchFamily="34" charset="-120"/>
            </a:endParaRPr>
          </a:p>
          <a:p>
            <a:pPr>
              <a:lnSpc>
                <a:spcPts val="3700"/>
              </a:lnSpc>
            </a:pPr>
            <a:endParaRPr lang="en-US" altLang="zh-TW" sz="2800" dirty="0" smtClean="0">
              <a:latin typeface="微軟正黑體" pitchFamily="34" charset="-120"/>
              <a:ea typeface="微軟正黑體" pitchFamily="34" charset="-120"/>
            </a:endParaRPr>
          </a:p>
          <a:p>
            <a:r>
              <a:rPr lang="zh-TW" altLang="zh-TW" sz="2800" dirty="0" smtClean="0">
                <a:latin typeface="微軟正黑體" pitchFamily="34" charset="-120"/>
                <a:ea typeface="微軟正黑體" pitchFamily="34" charset="-120"/>
              </a:rPr>
              <a:t>　　</a:t>
            </a:r>
            <a:r>
              <a:rPr lang="zh-TW" altLang="en-US" sz="2800" dirty="0" smtClean="0">
                <a:latin typeface="微軟正黑體" pitchFamily="34" charset="-120"/>
                <a:ea typeface="微軟正黑體" pitchFamily="34" charset="-120"/>
              </a:rPr>
              <a:t>本專題</a:t>
            </a:r>
            <a:r>
              <a:rPr lang="zh-TW" altLang="zh-TW" sz="2800" dirty="0" smtClean="0">
                <a:latin typeface="微軟正黑體" pitchFamily="34" charset="-120"/>
                <a:ea typeface="微軟正黑體" pitchFamily="34" charset="-120"/>
              </a:rPr>
              <a:t>參考</a:t>
            </a:r>
            <a:r>
              <a:rPr lang="en-US" altLang="zh-TW" sz="2800" b="1" dirty="0" smtClean="0">
                <a:latin typeface="微軟正黑體" pitchFamily="34" charset="-120"/>
                <a:ea typeface="微軟正黑體" pitchFamily="34" charset="-120"/>
              </a:rPr>
              <a:t>Advanced Digital Design with the </a:t>
            </a:r>
            <a:r>
              <a:rPr lang="en-US" altLang="zh-TW" sz="2800" b="1" dirty="0" err="1" smtClean="0">
                <a:latin typeface="微軟正黑體" pitchFamily="34" charset="-120"/>
                <a:ea typeface="微軟正黑體" pitchFamily="34" charset="-120"/>
              </a:rPr>
              <a:t>Verilog</a:t>
            </a:r>
            <a:r>
              <a:rPr lang="zh-TW" altLang="zh-TW" sz="2800" dirty="0" smtClean="0">
                <a:latin typeface="微軟正黑體" pitchFamily="34" charset="-120"/>
                <a:ea typeface="微軟正黑體" pitchFamily="34" charset="-120"/>
              </a:rPr>
              <a:t>之</a:t>
            </a:r>
            <a:r>
              <a:rPr lang="en-US" altLang="zh-TW" sz="2800" dirty="0" smtClean="0">
                <a:latin typeface="微軟正黑體" pitchFamily="34" charset="-120"/>
                <a:ea typeface="微軟正黑體" pitchFamily="34" charset="-120"/>
              </a:rPr>
              <a:t>RISC_SPM</a:t>
            </a:r>
            <a:r>
              <a:rPr lang="zh-TW" altLang="zh-TW" sz="2800" dirty="0" smtClean="0">
                <a:latin typeface="微軟正黑體" pitchFamily="34" charset="-120"/>
                <a:ea typeface="微軟正黑體" pitchFamily="34" charset="-120"/>
              </a:rPr>
              <a:t>電路，</a:t>
            </a:r>
            <a:endParaRPr lang="en-US" altLang="zh-TW" sz="2800" dirty="0" smtClean="0">
              <a:latin typeface="微軟正黑體" pitchFamily="34" charset="-120"/>
              <a:ea typeface="微軟正黑體" pitchFamily="34" charset="-120"/>
            </a:endParaRPr>
          </a:p>
          <a:p>
            <a:r>
              <a:rPr lang="zh-TW" altLang="zh-TW" sz="2800" b="1" dirty="0" smtClean="0">
                <a:latin typeface="微軟正黑體" pitchFamily="34" charset="-120"/>
                <a:ea typeface="微軟正黑體" pitchFamily="34" charset="-120"/>
              </a:rPr>
              <a:t>將原本的</a:t>
            </a:r>
            <a:r>
              <a:rPr lang="en-US" altLang="zh-TW" sz="2800" b="1" dirty="0" smtClean="0">
                <a:latin typeface="微軟正黑體" pitchFamily="34" charset="-120"/>
                <a:ea typeface="微軟正黑體" pitchFamily="34" charset="-120"/>
              </a:rPr>
              <a:t>8</a:t>
            </a:r>
            <a:r>
              <a:rPr lang="zh-TW" altLang="zh-TW" sz="2800" b="1" dirty="0" smtClean="0">
                <a:latin typeface="微軟正黑體" pitchFamily="34" charset="-120"/>
                <a:ea typeface="微軟正黑體" pitchFamily="34" charset="-120"/>
              </a:rPr>
              <a:t>位元擴充至</a:t>
            </a:r>
            <a:r>
              <a:rPr lang="en-US" altLang="zh-TW" sz="2800" b="1" dirty="0" smtClean="0">
                <a:latin typeface="微軟正黑體" pitchFamily="34" charset="-120"/>
                <a:ea typeface="微軟正黑體" pitchFamily="34" charset="-120"/>
              </a:rPr>
              <a:t>16</a:t>
            </a:r>
            <a:r>
              <a:rPr lang="zh-TW" altLang="zh-TW" sz="2800" b="1" dirty="0" smtClean="0">
                <a:latin typeface="微軟正黑體" pitchFamily="34" charset="-120"/>
                <a:ea typeface="微軟正黑體" pitchFamily="34" charset="-120"/>
              </a:rPr>
              <a:t>位元，並設計新指令，添加</a:t>
            </a:r>
            <a:r>
              <a:rPr lang="zh-TW" altLang="en-US" sz="2800" b="1" dirty="0" smtClean="0">
                <a:latin typeface="微軟正黑體" pitchFamily="34" charset="-120"/>
                <a:ea typeface="微軟正黑體" pitchFamily="34" charset="-120"/>
              </a:rPr>
              <a:t>與</a:t>
            </a:r>
            <a:r>
              <a:rPr lang="en-US" altLang="zh-TW" sz="2800" b="1" dirty="0" smtClean="0">
                <a:latin typeface="微軟正黑體" pitchFamily="34" charset="-120"/>
                <a:ea typeface="微軟正黑體" pitchFamily="34" charset="-120"/>
              </a:rPr>
              <a:t>ARM</a:t>
            </a:r>
            <a:r>
              <a:rPr lang="zh-TW" altLang="zh-TW" sz="2800" b="1" dirty="0" smtClean="0">
                <a:latin typeface="微軟正黑體" pitchFamily="34" charset="-120"/>
                <a:ea typeface="微軟正黑體" pitchFamily="34" charset="-120"/>
              </a:rPr>
              <a:t>溝通介面電路</a:t>
            </a:r>
            <a:r>
              <a:rPr lang="zh-TW" altLang="zh-TW" sz="2800" dirty="0" smtClean="0">
                <a:latin typeface="微軟正黑體" pitchFamily="34" charset="-120"/>
                <a:ea typeface="微軟正黑體" pitchFamily="34" charset="-120"/>
              </a:rPr>
              <a:t>，</a:t>
            </a:r>
            <a:r>
              <a:rPr lang="zh-TW" altLang="en-US" sz="2800" dirty="0" smtClean="0">
                <a:latin typeface="微軟正黑體" pitchFamily="34" charset="-120"/>
                <a:ea typeface="微軟正黑體" pitchFamily="34" charset="-120"/>
              </a:rPr>
              <a:t>而</a:t>
            </a:r>
            <a:r>
              <a:rPr lang="zh-TW" altLang="zh-TW" sz="2800" dirty="0" smtClean="0">
                <a:latin typeface="微軟正黑體" pitchFamily="34" charset="-120"/>
                <a:ea typeface="微軟正黑體" pitchFamily="34" charset="-120"/>
              </a:rPr>
              <a:t>以</a:t>
            </a:r>
            <a:r>
              <a:rPr lang="en-US" altLang="zh-TW" sz="2800" dirty="0" err="1" smtClean="0">
                <a:latin typeface="微軟正黑體" pitchFamily="34" charset="-120"/>
                <a:ea typeface="微軟正黑體" pitchFamily="34" charset="-120"/>
              </a:rPr>
              <a:t>Verilog</a:t>
            </a:r>
            <a:r>
              <a:rPr lang="en-US" altLang="zh-TW" sz="2800" dirty="0" smtClean="0">
                <a:latin typeface="微軟正黑體" pitchFamily="34" charset="-120"/>
                <a:ea typeface="微軟正黑體" pitchFamily="34" charset="-120"/>
              </a:rPr>
              <a:t> Code</a:t>
            </a:r>
            <a:r>
              <a:rPr lang="zh-TW" altLang="zh-TW" sz="2800" dirty="0" smtClean="0">
                <a:latin typeface="微軟正黑體" pitchFamily="34" charset="-120"/>
                <a:ea typeface="微軟正黑體" pitchFamily="34" charset="-120"/>
              </a:rPr>
              <a:t>實現之。</a:t>
            </a:r>
            <a:endParaRPr lang="en-US" altLang="zh-TW" sz="2800" dirty="0" smtClean="0">
              <a:latin typeface="微軟正黑體" pitchFamily="34" charset="-120"/>
              <a:ea typeface="微軟正黑體" pitchFamily="34" charset="-120"/>
            </a:endParaRPr>
          </a:p>
          <a:p>
            <a:endParaRPr lang="en-US" altLang="zh-TW" sz="2800" dirty="0" smtClean="0">
              <a:latin typeface="微軟正黑體" pitchFamily="34" charset="-120"/>
              <a:ea typeface="微軟正黑體" pitchFamily="34" charset="-120"/>
            </a:endParaRPr>
          </a:p>
          <a:p>
            <a:pPr algn="ctr"/>
            <a:r>
              <a:rPr lang="zh-TW" altLang="en-US" sz="4000" b="1" dirty="0" smtClean="0">
                <a:latin typeface="標楷體" pitchFamily="65" charset="-120"/>
                <a:ea typeface="標楷體" pitchFamily="65" charset="-120"/>
              </a:rPr>
              <a:t>指令</a:t>
            </a:r>
            <a:endParaRPr lang="en-US" altLang="zh-TW" sz="4000" b="1" dirty="0" smtClean="0">
              <a:latin typeface="標楷體" pitchFamily="65" charset="-120"/>
              <a:ea typeface="標楷體" pitchFamily="65" charset="-120"/>
            </a:endParaRPr>
          </a:p>
          <a:p>
            <a:r>
              <a:rPr lang="zh-TW" altLang="en-US" sz="2800" dirty="0" smtClean="0">
                <a:latin typeface="微軟正黑體" pitchFamily="34" charset="-120"/>
                <a:ea typeface="微軟正黑體" pitchFamily="34" charset="-120"/>
              </a:rPr>
              <a:t>　　每個</a:t>
            </a:r>
            <a:r>
              <a:rPr lang="zh-TW" altLang="zh-TW" sz="2800" dirty="0" smtClean="0">
                <a:latin typeface="微軟正黑體" pitchFamily="34" charset="-120"/>
                <a:ea typeface="微軟正黑體" pitchFamily="34" charset="-120"/>
              </a:rPr>
              <a:t>指令由</a:t>
            </a:r>
            <a:r>
              <a:rPr lang="en-US" altLang="zh-TW" sz="2800" b="1" dirty="0" smtClean="0">
                <a:latin typeface="微軟正黑體" pitchFamily="34" charset="-120"/>
                <a:ea typeface="微軟正黑體" pitchFamily="34" charset="-120"/>
              </a:rPr>
              <a:t>Operation Code(8-bit)</a:t>
            </a:r>
            <a:r>
              <a:rPr lang="zh-TW" altLang="zh-TW" sz="2800" b="1" dirty="0" smtClean="0">
                <a:latin typeface="微軟正黑體" pitchFamily="34" charset="-120"/>
                <a:ea typeface="微軟正黑體" pitchFamily="34" charset="-120"/>
              </a:rPr>
              <a:t>、</a:t>
            </a:r>
            <a:r>
              <a:rPr lang="en-US" altLang="zh-TW" sz="2800" b="1" dirty="0" smtClean="0">
                <a:latin typeface="微軟正黑體" pitchFamily="34" charset="-120"/>
                <a:ea typeface="微軟正黑體" pitchFamily="34" charset="-120"/>
              </a:rPr>
              <a:t>Source(4-bit)</a:t>
            </a:r>
            <a:r>
              <a:rPr lang="zh-TW" altLang="zh-TW" sz="2800" b="1" dirty="0" smtClean="0">
                <a:latin typeface="微軟正黑體" pitchFamily="34" charset="-120"/>
                <a:ea typeface="微軟正黑體" pitchFamily="34" charset="-120"/>
              </a:rPr>
              <a:t>、</a:t>
            </a:r>
            <a:r>
              <a:rPr lang="en-US" altLang="zh-TW" sz="2800" b="1" dirty="0" smtClean="0">
                <a:latin typeface="微軟正黑體" pitchFamily="34" charset="-120"/>
                <a:ea typeface="微軟正黑體" pitchFamily="34" charset="-120"/>
              </a:rPr>
              <a:t>Destination(4-bit)</a:t>
            </a:r>
            <a:r>
              <a:rPr lang="zh-TW" altLang="zh-TW" sz="2800" dirty="0" smtClean="0">
                <a:latin typeface="微軟正黑體" pitchFamily="34" charset="-120"/>
                <a:ea typeface="微軟正黑體" pitchFamily="34" charset="-120"/>
              </a:rPr>
              <a:t>組成，</a:t>
            </a:r>
            <a:r>
              <a:rPr lang="en-US" altLang="zh-TW" sz="2800" dirty="0" smtClean="0">
                <a:latin typeface="微軟正黑體" pitchFamily="34" charset="-120"/>
                <a:ea typeface="微軟正黑體" pitchFamily="34" charset="-120"/>
              </a:rPr>
              <a:t>Operation Code</a:t>
            </a:r>
            <a:r>
              <a:rPr lang="zh-TW" altLang="en-US" sz="2800" dirty="0" smtClean="0">
                <a:latin typeface="微軟正黑體" pitchFamily="34" charset="-120"/>
                <a:ea typeface="微軟正黑體" pitchFamily="34" charset="-120"/>
              </a:rPr>
              <a:t>決定做的事；</a:t>
            </a:r>
            <a:r>
              <a:rPr lang="en-US" altLang="zh-TW" sz="2800" dirty="0" smtClean="0">
                <a:latin typeface="微軟正黑體" pitchFamily="34" charset="-120"/>
                <a:ea typeface="微軟正黑體" pitchFamily="34" charset="-120"/>
              </a:rPr>
              <a:t>Source</a:t>
            </a:r>
            <a:r>
              <a:rPr lang="zh-TW" altLang="zh-TW" sz="2800" dirty="0" smtClean="0">
                <a:latin typeface="微軟正黑體" pitchFamily="34" charset="-120"/>
                <a:ea typeface="微軟正黑體" pitchFamily="34" charset="-120"/>
              </a:rPr>
              <a:t>、</a:t>
            </a:r>
            <a:r>
              <a:rPr lang="en-US" altLang="zh-TW" sz="2800" dirty="0" smtClean="0">
                <a:latin typeface="微軟正黑體" pitchFamily="34" charset="-120"/>
                <a:ea typeface="微軟正黑體" pitchFamily="34" charset="-120"/>
              </a:rPr>
              <a:t>Destination</a:t>
            </a:r>
            <a:r>
              <a:rPr lang="zh-TW" altLang="zh-TW" sz="2800" dirty="0" smtClean="0">
                <a:latin typeface="微軟正黑體" pitchFamily="34" charset="-120"/>
                <a:ea typeface="微軟正黑體" pitchFamily="34" charset="-120"/>
              </a:rPr>
              <a:t>，分別代表兩個不同的暫存器。</a:t>
            </a:r>
          </a:p>
          <a:p>
            <a:pPr>
              <a:lnSpc>
                <a:spcPct val="150000"/>
              </a:lnSpc>
            </a:pPr>
            <a:endParaRPr lang="en-US" altLang="zh-TW" sz="2800" dirty="0" smtClean="0">
              <a:latin typeface="微軟正黑體" pitchFamily="34" charset="-120"/>
              <a:ea typeface="微軟正黑體" pitchFamily="34" charset="-120"/>
            </a:endParaRPr>
          </a:p>
          <a:p>
            <a:r>
              <a:rPr lang="zh-TW" altLang="en-US" sz="2800" dirty="0" smtClean="0">
                <a:latin typeface="微軟正黑體" pitchFamily="34" charset="-120"/>
                <a:ea typeface="微軟正黑體" pitchFamily="34" charset="-120"/>
              </a:rPr>
              <a:t>                      </a:t>
            </a:r>
            <a:r>
              <a:rPr lang="zh-TW" altLang="zh-TW" sz="2800" dirty="0" smtClean="0">
                <a:latin typeface="微軟正黑體" pitchFamily="34" charset="-120"/>
                <a:ea typeface="微軟正黑體" pitchFamily="34" charset="-120"/>
              </a:rPr>
              <a:t>範例：</a:t>
            </a:r>
          </a:p>
          <a:p>
            <a:pPr algn="ctr"/>
            <a:endParaRPr lang="en-US" altLang="zh-TW" sz="4000" b="1" dirty="0" smtClean="0">
              <a:latin typeface="標楷體" pitchFamily="65" charset="-120"/>
              <a:ea typeface="標楷體" pitchFamily="65" charset="-120"/>
            </a:endParaRPr>
          </a:p>
          <a:p>
            <a:pPr algn="ctr">
              <a:lnSpc>
                <a:spcPts val="2000"/>
              </a:lnSpc>
            </a:pPr>
            <a:endParaRPr lang="en-US" altLang="zh-TW" sz="4000" b="1" dirty="0" smtClean="0">
              <a:latin typeface="標楷體" pitchFamily="65" charset="-120"/>
              <a:ea typeface="標楷體" pitchFamily="65" charset="-120"/>
            </a:endParaRPr>
          </a:p>
          <a:p>
            <a:r>
              <a:rPr lang="zh-TW" altLang="zh-TW" sz="2800" dirty="0" smtClean="0">
                <a:latin typeface="微軟正黑體" pitchFamily="34" charset="-120"/>
                <a:ea typeface="微軟正黑體" pitchFamily="34" charset="-120"/>
              </a:rPr>
              <a:t>以組合語言的寫法類似於：</a:t>
            </a:r>
            <a:r>
              <a:rPr lang="en-US" altLang="zh-TW" sz="2800" dirty="0" smtClean="0">
                <a:latin typeface="微軟正黑體" pitchFamily="34" charset="-120"/>
                <a:ea typeface="微軟正黑體" pitchFamily="34" charset="-120"/>
              </a:rPr>
              <a:t>SUB R1, R2</a:t>
            </a:r>
            <a:endParaRPr lang="zh-TW" altLang="zh-TW" sz="2800" dirty="0" smtClean="0">
              <a:latin typeface="微軟正黑體" pitchFamily="34" charset="-120"/>
              <a:ea typeface="微軟正黑體" pitchFamily="34" charset="-120"/>
            </a:endParaRPr>
          </a:p>
          <a:p>
            <a:r>
              <a:rPr lang="zh-TW" altLang="zh-TW" sz="2800" dirty="0" smtClean="0">
                <a:latin typeface="微軟正黑體" pitchFamily="34" charset="-120"/>
                <a:ea typeface="微軟正黑體" pitchFamily="34" charset="-120"/>
              </a:rPr>
              <a:t>實際上會執行的動作：</a:t>
            </a:r>
            <a:r>
              <a:rPr lang="en-US" altLang="zh-TW" sz="2800" dirty="0" smtClean="0">
                <a:latin typeface="微軟正黑體" pitchFamily="34" charset="-120"/>
                <a:ea typeface="微軟正黑體" pitchFamily="34" charset="-120"/>
              </a:rPr>
              <a:t>Destination</a:t>
            </a:r>
            <a:r>
              <a:rPr lang="zh-TW" altLang="en-US" sz="2800" dirty="0" smtClean="0">
                <a:latin typeface="微軟正黑體" pitchFamily="34" charset="-120"/>
                <a:ea typeface="微軟正黑體" pitchFamily="34" charset="-120"/>
              </a:rPr>
              <a:t> </a:t>
            </a:r>
            <a:r>
              <a:rPr lang="en-US" altLang="zh-TW" sz="2800" dirty="0" smtClean="0">
                <a:latin typeface="微軟正黑體" pitchFamily="34" charset="-120"/>
                <a:ea typeface="微軟正黑體" pitchFamily="34" charset="-120"/>
              </a:rPr>
              <a:t>- </a:t>
            </a:r>
            <a:r>
              <a:rPr lang="zh-TW" altLang="en-US" sz="2800" dirty="0" smtClean="0">
                <a:latin typeface="微軟正黑體" pitchFamily="34" charset="-120"/>
                <a:ea typeface="微軟正黑體" pitchFamily="34" charset="-120"/>
              </a:rPr>
              <a:t> </a:t>
            </a:r>
            <a:r>
              <a:rPr lang="en-US" altLang="zh-TW" sz="2800" dirty="0" smtClean="0">
                <a:latin typeface="微軟正黑體" pitchFamily="34" charset="-120"/>
                <a:ea typeface="微軟正黑體" pitchFamily="34" charset="-120"/>
              </a:rPr>
              <a:t>Source =&gt; Destination</a:t>
            </a:r>
            <a:endParaRPr lang="zh-TW" altLang="zh-TW" sz="2800" dirty="0" smtClean="0">
              <a:latin typeface="微軟正黑體" pitchFamily="34" charset="-120"/>
              <a:ea typeface="微軟正黑體" pitchFamily="34" charset="-120"/>
            </a:endParaRPr>
          </a:p>
          <a:p>
            <a:r>
              <a:rPr lang="zh-TW" altLang="zh-TW" sz="2800" dirty="0" smtClean="0">
                <a:latin typeface="微軟正黑體" pitchFamily="34" charset="-120"/>
                <a:ea typeface="微軟正黑體" pitchFamily="34" charset="-120"/>
              </a:rPr>
              <a:t>實際上</a:t>
            </a:r>
            <a:r>
              <a:rPr lang="zh-TW" altLang="en-US" sz="2800" dirty="0" smtClean="0">
                <a:latin typeface="微軟正黑體" pitchFamily="34" charset="-120"/>
                <a:ea typeface="微軟正黑體" pitchFamily="34" charset="-120"/>
              </a:rPr>
              <a:t>會</a:t>
            </a:r>
            <a:r>
              <a:rPr lang="zh-TW" altLang="zh-TW" sz="2800" dirty="0" smtClean="0">
                <a:latin typeface="微軟正黑體" pitchFamily="34" charset="-120"/>
                <a:ea typeface="微軟正黑體" pitchFamily="34" charset="-120"/>
              </a:rPr>
              <a:t>執行的動作：</a:t>
            </a:r>
            <a:r>
              <a:rPr lang="en-US" altLang="zh-TW" sz="2800" dirty="0" smtClean="0">
                <a:latin typeface="微軟正黑體" pitchFamily="34" charset="-120"/>
                <a:ea typeface="微軟正黑體" pitchFamily="34" charset="-120"/>
              </a:rPr>
              <a:t>  </a:t>
            </a:r>
            <a:r>
              <a:rPr lang="zh-TW" altLang="en-US" sz="2800" dirty="0" smtClean="0">
                <a:latin typeface="微軟正黑體" pitchFamily="34" charset="-120"/>
                <a:ea typeface="微軟正黑體" pitchFamily="34" charset="-120"/>
              </a:rPr>
              <a:t>   </a:t>
            </a:r>
            <a:r>
              <a:rPr lang="en-US" altLang="zh-TW" sz="2800" dirty="0" smtClean="0">
                <a:latin typeface="微軟正黑體" pitchFamily="34" charset="-120"/>
                <a:ea typeface="微軟正黑體" pitchFamily="34" charset="-120"/>
              </a:rPr>
              <a:t> </a:t>
            </a:r>
            <a:r>
              <a:rPr lang="zh-TW" altLang="en-US" sz="2800" dirty="0" smtClean="0">
                <a:latin typeface="微軟正黑體" pitchFamily="34" charset="-120"/>
                <a:ea typeface="微軟正黑體" pitchFamily="34" charset="-120"/>
              </a:rPr>
              <a:t> </a:t>
            </a:r>
            <a:r>
              <a:rPr lang="en-US" altLang="zh-TW" sz="2800" dirty="0" smtClean="0">
                <a:latin typeface="微軟正黑體" pitchFamily="34" charset="-120"/>
                <a:ea typeface="微軟正黑體" pitchFamily="34" charset="-120"/>
              </a:rPr>
              <a:t>R1 </a:t>
            </a:r>
            <a:r>
              <a:rPr lang="zh-TW" altLang="en-US" sz="2800" dirty="0" smtClean="0">
                <a:latin typeface="微軟正黑體" pitchFamily="34" charset="-120"/>
                <a:ea typeface="微軟正黑體" pitchFamily="34" charset="-120"/>
              </a:rPr>
              <a:t>     </a:t>
            </a:r>
            <a:r>
              <a:rPr lang="en-US" altLang="zh-TW" sz="2800" dirty="0" smtClean="0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.</a:t>
            </a:r>
            <a:r>
              <a:rPr lang="zh-TW" altLang="en-US" sz="2800" dirty="0" smtClean="0">
                <a:latin typeface="微軟正黑體" pitchFamily="34" charset="-120"/>
                <a:ea typeface="微軟正黑體" pitchFamily="34" charset="-120"/>
              </a:rPr>
              <a:t> </a:t>
            </a:r>
            <a:r>
              <a:rPr lang="en-US" altLang="zh-TW" sz="2800" dirty="0" smtClean="0">
                <a:latin typeface="微軟正黑體" pitchFamily="34" charset="-120"/>
                <a:ea typeface="微軟正黑體" pitchFamily="34" charset="-120"/>
              </a:rPr>
              <a:t>  </a:t>
            </a:r>
            <a:r>
              <a:rPr lang="zh-TW" altLang="en-US" sz="2800" dirty="0" smtClean="0">
                <a:latin typeface="微軟正黑體" pitchFamily="34" charset="-120"/>
                <a:ea typeface="微軟正黑體" pitchFamily="34" charset="-120"/>
              </a:rPr>
              <a:t> </a:t>
            </a:r>
            <a:r>
              <a:rPr lang="en-US" altLang="zh-TW" sz="2800" dirty="0" smtClean="0">
                <a:latin typeface="微軟正黑體" pitchFamily="34" charset="-120"/>
                <a:ea typeface="微軟正黑體" pitchFamily="34" charset="-120"/>
              </a:rPr>
              <a:t>-   </a:t>
            </a:r>
            <a:r>
              <a:rPr lang="zh-TW" altLang="en-US" sz="2800" dirty="0" smtClean="0">
                <a:latin typeface="微軟正黑體" pitchFamily="34" charset="-120"/>
                <a:ea typeface="微軟正黑體" pitchFamily="34" charset="-120"/>
              </a:rPr>
              <a:t>   </a:t>
            </a:r>
            <a:r>
              <a:rPr lang="en-US" altLang="zh-TW" sz="2800" dirty="0" smtClean="0">
                <a:latin typeface="微軟正黑體" pitchFamily="34" charset="-120"/>
                <a:ea typeface="微軟正黑體" pitchFamily="34" charset="-120"/>
              </a:rPr>
              <a:t>R2 </a:t>
            </a:r>
            <a:r>
              <a:rPr lang="zh-TW" altLang="en-US" sz="2800" dirty="0" smtClean="0">
                <a:latin typeface="微軟正黑體" pitchFamily="34" charset="-120"/>
                <a:ea typeface="微軟正黑體" pitchFamily="34" charset="-120"/>
              </a:rPr>
              <a:t>  </a:t>
            </a:r>
            <a:r>
              <a:rPr lang="en-US" altLang="zh-TW" sz="2800" dirty="0" smtClean="0">
                <a:latin typeface="微軟正黑體" pitchFamily="34" charset="-120"/>
                <a:ea typeface="微軟正黑體" pitchFamily="34" charset="-120"/>
              </a:rPr>
              <a:t>  =&gt; </a:t>
            </a:r>
            <a:r>
              <a:rPr lang="en-US" altLang="zh-TW" sz="2800" dirty="0" smtClean="0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 ….</a:t>
            </a:r>
            <a:r>
              <a:rPr lang="en-US" altLang="zh-TW" sz="2800" dirty="0" smtClean="0">
                <a:latin typeface="微軟正黑體" pitchFamily="34" charset="-120"/>
                <a:ea typeface="微軟正黑體" pitchFamily="34" charset="-120"/>
              </a:rPr>
              <a:t>  R1</a:t>
            </a:r>
            <a:r>
              <a:rPr lang="zh-TW" altLang="en-US" sz="2800" dirty="0" smtClean="0">
                <a:latin typeface="微軟正黑體" pitchFamily="34" charset="-120"/>
                <a:ea typeface="微軟正黑體" pitchFamily="34" charset="-120"/>
              </a:rPr>
              <a:t>         </a:t>
            </a:r>
            <a:r>
              <a:rPr lang="en-US" altLang="zh-TW" sz="2800" b="1" dirty="0" smtClean="0">
                <a:latin typeface="微軟正黑體" pitchFamily="34" charset="-120"/>
                <a:ea typeface="微軟正黑體" pitchFamily="34" charset="-120"/>
              </a:rPr>
              <a:t>(</a:t>
            </a:r>
            <a:r>
              <a:rPr lang="zh-TW" altLang="zh-TW" sz="2800" b="1" dirty="0" smtClean="0">
                <a:latin typeface="微軟正黑體" pitchFamily="34" charset="-120"/>
                <a:ea typeface="微軟正黑體" pitchFamily="34" charset="-120"/>
              </a:rPr>
              <a:t>將</a:t>
            </a:r>
            <a:r>
              <a:rPr lang="en-US" altLang="zh-TW" sz="2800" b="1" dirty="0" smtClean="0">
                <a:latin typeface="微軟正黑體" pitchFamily="34" charset="-120"/>
                <a:ea typeface="微軟正黑體" pitchFamily="34" charset="-120"/>
              </a:rPr>
              <a:t>R1-R2</a:t>
            </a:r>
            <a:r>
              <a:rPr lang="zh-TW" altLang="zh-TW" sz="2800" b="1" dirty="0" smtClean="0">
                <a:latin typeface="微軟正黑體" pitchFamily="34" charset="-120"/>
                <a:ea typeface="微軟正黑體" pitchFamily="34" charset="-120"/>
              </a:rPr>
              <a:t>的值存回</a:t>
            </a:r>
            <a:r>
              <a:rPr lang="en-US" altLang="zh-TW" sz="2800" b="1" dirty="0" smtClean="0">
                <a:latin typeface="微軟正黑體" pitchFamily="34" charset="-120"/>
                <a:ea typeface="微軟正黑體" pitchFamily="34" charset="-120"/>
              </a:rPr>
              <a:t>R1)</a:t>
            </a:r>
            <a:endParaRPr lang="zh-TW" altLang="en-US" sz="2800" b="1" dirty="0" smtClean="0"/>
          </a:p>
          <a:p>
            <a:endParaRPr lang="zh-TW" altLang="zh-TW" sz="2800" dirty="0" smtClean="0">
              <a:latin typeface="微軟正黑體" pitchFamily="34" charset="-120"/>
              <a:ea typeface="微軟正黑體" pitchFamily="34" charset="-120"/>
            </a:endParaRPr>
          </a:p>
          <a:p>
            <a:endParaRPr lang="zh-TW" altLang="zh-TW" sz="2800" dirty="0" smtClean="0">
              <a:latin typeface="微軟正黑體" pitchFamily="34" charset="-120"/>
              <a:ea typeface="微軟正黑體" pitchFamily="34" charset="-120"/>
            </a:endParaRPr>
          </a:p>
          <a:p>
            <a:pPr algn="ctr"/>
            <a:endParaRPr lang="en-US" altLang="zh-TW" sz="4000" b="1" dirty="0" smtClean="0">
              <a:latin typeface="標楷體" pitchFamily="65" charset="-120"/>
              <a:ea typeface="標楷體" pitchFamily="65" charset="-120"/>
            </a:endParaRPr>
          </a:p>
          <a:p>
            <a:pPr algn="ctr"/>
            <a:endParaRPr lang="en-US" altLang="zh-TW" sz="4000" b="1" dirty="0" smtClean="0">
              <a:latin typeface="標楷體" pitchFamily="65" charset="-120"/>
              <a:ea typeface="標楷體" pitchFamily="65" charset="-120"/>
            </a:endParaRPr>
          </a:p>
          <a:p>
            <a:pPr algn="ctr"/>
            <a:endParaRPr lang="en-US" altLang="zh-TW" sz="4000" b="1" dirty="0" smtClean="0">
              <a:latin typeface="標楷體" pitchFamily="65" charset="-120"/>
              <a:ea typeface="標楷體" pitchFamily="65" charset="-120"/>
            </a:endParaRPr>
          </a:p>
          <a:p>
            <a:pPr algn="ctr"/>
            <a:endParaRPr lang="en-US" altLang="zh-TW" sz="4000" b="1" dirty="0" smtClean="0">
              <a:latin typeface="標楷體" pitchFamily="65" charset="-120"/>
              <a:ea typeface="標楷體" pitchFamily="65" charset="-120"/>
            </a:endParaRPr>
          </a:p>
          <a:p>
            <a:pPr algn="ctr"/>
            <a:endParaRPr lang="en-US" altLang="zh-TW" sz="4000" b="1" dirty="0" smtClean="0">
              <a:latin typeface="標楷體" pitchFamily="65" charset="-120"/>
              <a:ea typeface="標楷體" pitchFamily="65" charset="-120"/>
            </a:endParaRPr>
          </a:p>
          <a:p>
            <a:pPr algn="ctr"/>
            <a:endParaRPr lang="en-US" altLang="zh-TW" sz="4000" b="1" dirty="0" smtClean="0">
              <a:latin typeface="標楷體" pitchFamily="65" charset="-120"/>
              <a:ea typeface="標楷體" pitchFamily="65" charset="-120"/>
            </a:endParaRPr>
          </a:p>
          <a:p>
            <a:pPr algn="ctr"/>
            <a:endParaRPr lang="en-US" altLang="zh-TW" sz="4000" b="1" dirty="0" smtClean="0">
              <a:latin typeface="標楷體" pitchFamily="65" charset="-120"/>
              <a:ea typeface="標楷體" pitchFamily="65" charset="-120"/>
            </a:endParaRPr>
          </a:p>
          <a:p>
            <a:pPr algn="ctr"/>
            <a:endParaRPr lang="en-US" altLang="zh-TW" sz="4000" b="1" dirty="0" smtClean="0">
              <a:latin typeface="標楷體" pitchFamily="65" charset="-120"/>
              <a:ea typeface="標楷體" pitchFamily="65" charset="-120"/>
            </a:endParaRPr>
          </a:p>
          <a:p>
            <a:pPr algn="ctr"/>
            <a:endParaRPr lang="en-US" altLang="zh-TW" sz="4000" b="1" dirty="0" smtClean="0">
              <a:latin typeface="標楷體" pitchFamily="65" charset="-120"/>
              <a:ea typeface="標楷體" pitchFamily="65" charset="-120"/>
            </a:endParaRPr>
          </a:p>
          <a:p>
            <a:pPr algn="ctr"/>
            <a:endParaRPr lang="en-US" altLang="zh-TW" sz="4000" b="1" dirty="0" smtClean="0">
              <a:latin typeface="標楷體" pitchFamily="65" charset="-120"/>
              <a:ea typeface="標楷體" pitchFamily="65" charset="-120"/>
            </a:endParaRPr>
          </a:p>
          <a:p>
            <a:pPr algn="ctr"/>
            <a:endParaRPr lang="en-US" altLang="zh-TW" sz="4000" b="1" dirty="0" smtClean="0">
              <a:latin typeface="標楷體" pitchFamily="65" charset="-120"/>
              <a:ea typeface="標楷體" pitchFamily="65" charset="-120"/>
            </a:endParaRPr>
          </a:p>
          <a:p>
            <a:pPr algn="ctr"/>
            <a:endParaRPr lang="en-US" altLang="zh-TW" sz="4000" b="1" dirty="0" smtClean="0">
              <a:latin typeface="標楷體" pitchFamily="65" charset="-120"/>
              <a:ea typeface="標楷體" pitchFamily="65" charset="-120"/>
            </a:endParaRPr>
          </a:p>
          <a:p>
            <a:pPr algn="ctr"/>
            <a:endParaRPr lang="en-US" altLang="zh-TW" sz="4000" b="1" dirty="0" smtClean="0">
              <a:latin typeface="標楷體" pitchFamily="65" charset="-120"/>
              <a:ea typeface="標楷體" pitchFamily="65" charset="-120"/>
            </a:endParaRPr>
          </a:p>
          <a:p>
            <a:pPr algn="ctr"/>
            <a:endParaRPr lang="en-US" altLang="zh-TW" sz="4000" b="1" dirty="0" smtClean="0">
              <a:latin typeface="標楷體" pitchFamily="65" charset="-120"/>
              <a:ea typeface="標楷體" pitchFamily="65" charset="-120"/>
            </a:endParaRPr>
          </a:p>
          <a:p>
            <a:pPr algn="ctr"/>
            <a:endParaRPr lang="en-US" altLang="zh-TW" sz="4000" b="1" dirty="0" smtClean="0">
              <a:latin typeface="標楷體" pitchFamily="65" charset="-120"/>
              <a:ea typeface="標楷體" pitchFamily="65" charset="-120"/>
            </a:endParaRPr>
          </a:p>
          <a:p>
            <a:pPr algn="ctr"/>
            <a:endParaRPr lang="en-US" altLang="zh-TW" sz="4000" b="1" dirty="0" smtClean="0"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15366" name="Rectangle 66"/>
          <p:cNvSpPr>
            <a:spLocks noChangeArrowheads="1"/>
          </p:cNvSpPr>
          <p:nvPr/>
        </p:nvSpPr>
        <p:spPr bwMode="auto">
          <a:xfrm>
            <a:off x="514802" y="5980210"/>
            <a:ext cx="12931576" cy="3126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2990" tIns="51495" rIns="102990" bIns="51495" anchorCtr="1"/>
          <a:lstStyle/>
          <a:p>
            <a:pPr algn="just" defTabSz="1029846">
              <a:lnSpc>
                <a:spcPct val="80000"/>
              </a:lnSpc>
            </a:pPr>
            <a:endParaRPr lang="en-US" altLang="zh-TW" sz="987" b="1" dirty="0">
              <a:latin typeface="標楷體" pitchFamily="65" charset="-120"/>
              <a:ea typeface="標楷體" pitchFamily="65" charset="-120"/>
            </a:endParaRPr>
          </a:p>
          <a:p>
            <a:pPr algn="ctr" defTabSz="1029846">
              <a:lnSpc>
                <a:spcPct val="80000"/>
              </a:lnSpc>
              <a:spcAft>
                <a:spcPct val="40000"/>
              </a:spcAft>
            </a:pPr>
            <a:r>
              <a:rPr lang="zh-TW" altLang="en-US" sz="4000" b="1" dirty="0">
                <a:ea typeface="標楷體" pitchFamily="65" charset="-120"/>
              </a:rPr>
              <a:t>摘要</a:t>
            </a:r>
          </a:p>
          <a:p>
            <a:r>
              <a:rPr lang="zh-TW" altLang="zh-TW" sz="2800" dirty="0">
                <a:latin typeface="微軟正黑體" pitchFamily="34" charset="-120"/>
                <a:ea typeface="微軟正黑體" pitchFamily="34" charset="-120"/>
              </a:rPr>
              <a:t>　　</a:t>
            </a:r>
            <a:r>
              <a:rPr lang="zh-TW" altLang="zh-TW" sz="2800" b="1" dirty="0">
                <a:latin typeface="微軟正黑體" pitchFamily="34" charset="-120"/>
                <a:ea typeface="微軟正黑體" pitchFamily="34" charset="-120"/>
              </a:rPr>
              <a:t>精簡指令集</a:t>
            </a:r>
            <a:r>
              <a:rPr lang="en-US" altLang="zh-TW" sz="2800" b="1" dirty="0">
                <a:latin typeface="微軟正黑體" pitchFamily="34" charset="-120"/>
                <a:ea typeface="微軟正黑體" pitchFamily="34" charset="-120"/>
              </a:rPr>
              <a:t>(Reduced Instruction Set Computing)</a:t>
            </a:r>
            <a:r>
              <a:rPr lang="zh-TW" altLang="zh-TW" sz="2800" b="1" dirty="0">
                <a:latin typeface="微軟正黑體" pitchFamily="34" charset="-120"/>
                <a:ea typeface="微軟正黑體" pitchFamily="34" charset="-120"/>
              </a:rPr>
              <a:t>，又稱</a:t>
            </a:r>
            <a:r>
              <a:rPr lang="en-US" altLang="zh-TW" sz="2800" b="1" dirty="0">
                <a:latin typeface="微軟正黑體" pitchFamily="34" charset="-120"/>
                <a:ea typeface="微軟正黑體" pitchFamily="34" charset="-120"/>
              </a:rPr>
              <a:t>RISC</a:t>
            </a:r>
            <a:r>
              <a:rPr lang="zh-TW" altLang="zh-TW" sz="2800" dirty="0">
                <a:latin typeface="微軟正黑體" pitchFamily="34" charset="-120"/>
                <a:ea typeface="微軟正黑體" pitchFamily="34" charset="-120"/>
              </a:rPr>
              <a:t>，屬於電腦中央處理器</a:t>
            </a:r>
            <a:r>
              <a:rPr lang="en-US" altLang="zh-TW" sz="2800" dirty="0">
                <a:latin typeface="微軟正黑體" pitchFamily="34" charset="-120"/>
                <a:ea typeface="微軟正黑體" pitchFamily="34" charset="-120"/>
              </a:rPr>
              <a:t>(CPU)</a:t>
            </a:r>
            <a:r>
              <a:rPr lang="zh-TW" altLang="zh-TW" sz="2800" dirty="0">
                <a:latin typeface="微軟正黑體" pitchFamily="34" charset="-120"/>
                <a:ea typeface="微軟正黑體" pitchFamily="34" charset="-120"/>
              </a:rPr>
              <a:t>的設計模式。</a:t>
            </a:r>
            <a:r>
              <a:rPr lang="en-US" altLang="zh-TW" sz="2800" dirty="0">
                <a:latin typeface="微軟正黑體" pitchFamily="34" charset="-120"/>
                <a:ea typeface="微軟正黑體" pitchFamily="34" charset="-120"/>
              </a:rPr>
              <a:t>RISC</a:t>
            </a:r>
            <a:r>
              <a:rPr lang="zh-TW" altLang="zh-TW" sz="2800" dirty="0">
                <a:latin typeface="微軟正黑體" pitchFamily="34" charset="-120"/>
                <a:ea typeface="微軟正黑體" pitchFamily="34" charset="-120"/>
              </a:rPr>
              <a:t>以許多基礎指令來取代一個複雜指令，儘管程式碼變得較多，但卻能讓處理器簡化，進而提升效能。由於指令長度的固定，方便</a:t>
            </a:r>
            <a:r>
              <a:rPr lang="en-US" altLang="zh-TW" sz="2800" dirty="0">
                <a:latin typeface="微軟正黑體" pitchFamily="34" charset="-120"/>
                <a:ea typeface="微軟正黑體" pitchFamily="34" charset="-120"/>
              </a:rPr>
              <a:t>CPU</a:t>
            </a:r>
            <a:r>
              <a:rPr lang="zh-TW" altLang="zh-TW" sz="2800" dirty="0">
                <a:latin typeface="微軟正黑體" pitchFamily="34" charset="-120"/>
                <a:ea typeface="微軟正黑體" pitchFamily="34" charset="-120"/>
              </a:rPr>
              <a:t>進行解碼，使其實作更加的容易</a:t>
            </a:r>
            <a:r>
              <a:rPr lang="zh-TW" altLang="zh-TW" sz="2800" dirty="0" smtClean="0">
                <a:latin typeface="微軟正黑體" pitchFamily="34" charset="-120"/>
                <a:ea typeface="微軟正黑體" pitchFamily="34" charset="-120"/>
              </a:rPr>
              <a:t>。</a:t>
            </a:r>
            <a:endParaRPr lang="en-US" altLang="zh-TW" sz="2800" dirty="0" smtClean="0">
              <a:latin typeface="微軟正黑體" pitchFamily="34" charset="-120"/>
              <a:ea typeface="微軟正黑體" pitchFamily="34" charset="-120"/>
            </a:endParaRPr>
          </a:p>
          <a:p>
            <a:endParaRPr lang="zh-TW" altLang="zh-TW" sz="2800" dirty="0">
              <a:latin typeface="微軟正黑體" pitchFamily="34" charset="-120"/>
              <a:ea typeface="微軟正黑體" pitchFamily="34" charset="-120"/>
            </a:endParaRPr>
          </a:p>
          <a:p>
            <a:r>
              <a:rPr lang="zh-TW" altLang="zh-TW" sz="2800" dirty="0">
                <a:latin typeface="微軟正黑體" pitchFamily="34" charset="-120"/>
                <a:ea typeface="微軟正黑體" pitchFamily="34" charset="-120"/>
              </a:rPr>
              <a:t>　　本專題開發硬體及程式，使用</a:t>
            </a:r>
            <a:r>
              <a:rPr lang="en-US" altLang="zh-TW" sz="2800" b="1" dirty="0" err="1">
                <a:latin typeface="微軟正黑體" pitchFamily="34" charset="-120"/>
                <a:ea typeface="微軟正黑體" pitchFamily="34" charset="-120"/>
              </a:rPr>
              <a:t>Quartus</a:t>
            </a:r>
            <a:r>
              <a:rPr lang="en-US" altLang="zh-TW" sz="2800" b="1" dirty="0">
                <a:latin typeface="微軟正黑體" pitchFamily="34" charset="-120"/>
                <a:ea typeface="微軟正黑體" pitchFamily="34" charset="-120"/>
              </a:rPr>
              <a:t> II 14.1</a:t>
            </a:r>
            <a:r>
              <a:rPr lang="zh-TW" altLang="zh-TW" sz="2800" b="1" dirty="0">
                <a:latin typeface="微軟正黑體" pitchFamily="34" charset="-120"/>
                <a:ea typeface="微軟正黑體" pitchFamily="34" charset="-120"/>
              </a:rPr>
              <a:t>、</a:t>
            </a:r>
            <a:r>
              <a:rPr lang="en-US" altLang="zh-TW" sz="2800" b="1" dirty="0" err="1">
                <a:latin typeface="微軟正黑體" pitchFamily="34" charset="-120"/>
                <a:ea typeface="微軟正黑體" pitchFamily="34" charset="-120"/>
              </a:rPr>
              <a:t>Qsys</a:t>
            </a:r>
            <a:r>
              <a:rPr lang="zh-TW" altLang="zh-TW" sz="2800" b="1" dirty="0">
                <a:latin typeface="微軟正黑體" pitchFamily="34" charset="-120"/>
                <a:ea typeface="微軟正黑體" pitchFamily="34" charset="-120"/>
              </a:rPr>
              <a:t>、</a:t>
            </a:r>
            <a:r>
              <a:rPr lang="en-US" altLang="zh-TW" sz="2800" b="1" dirty="0">
                <a:latin typeface="微軟正黑體" pitchFamily="34" charset="-120"/>
                <a:ea typeface="微軟正黑體" pitchFamily="34" charset="-120"/>
              </a:rPr>
              <a:t>GNU C</a:t>
            </a:r>
            <a:r>
              <a:rPr lang="zh-TW" altLang="zh-TW" sz="2800" dirty="0">
                <a:latin typeface="微軟正黑體" pitchFamily="34" charset="-120"/>
                <a:ea typeface="微軟正黑體" pitchFamily="34" charset="-120"/>
              </a:rPr>
              <a:t>等工具。此</a:t>
            </a:r>
            <a:r>
              <a:rPr lang="en-US" altLang="zh-TW" sz="2800" dirty="0">
                <a:latin typeface="微軟正黑體" pitchFamily="34" charset="-120"/>
                <a:ea typeface="微軟正黑體" pitchFamily="34" charset="-120"/>
              </a:rPr>
              <a:t>RISC</a:t>
            </a:r>
            <a:r>
              <a:rPr lang="zh-TW" altLang="zh-TW" sz="2800" dirty="0">
                <a:latin typeface="微軟正黑體" pitchFamily="34" charset="-120"/>
                <a:ea typeface="微軟正黑體" pitchFamily="34" charset="-120"/>
              </a:rPr>
              <a:t>可擴充為一個特定運用之處理器，</a:t>
            </a:r>
            <a:r>
              <a:rPr lang="zh-TW" altLang="zh-TW" sz="2800" b="1" dirty="0">
                <a:latin typeface="微軟正黑體" pitchFamily="34" charset="-120"/>
                <a:ea typeface="微軟正黑體" pitchFamily="34" charset="-120"/>
              </a:rPr>
              <a:t>如加解密或影像處理器，亦能做為</a:t>
            </a:r>
            <a:r>
              <a:rPr lang="en-US" altLang="zh-TW" sz="2800" b="1" dirty="0" smtClean="0">
                <a:latin typeface="微軟正黑體" pitchFamily="34" charset="-120"/>
                <a:ea typeface="微軟正黑體" pitchFamily="34" charset="-120"/>
              </a:rPr>
              <a:t>ARM</a:t>
            </a:r>
            <a:r>
              <a:rPr lang="zh-TW" altLang="zh-TW" sz="2800" b="1" dirty="0" smtClean="0">
                <a:latin typeface="微軟正黑體" pitchFamily="34" charset="-120"/>
                <a:ea typeface="微軟正黑體" pitchFamily="34" charset="-120"/>
              </a:rPr>
              <a:t>之</a:t>
            </a:r>
            <a:r>
              <a:rPr lang="zh-TW" altLang="zh-TW" sz="2800" b="1" dirty="0">
                <a:latin typeface="微軟正黑體" pitchFamily="34" charset="-120"/>
                <a:ea typeface="微軟正黑體" pitchFamily="34" charset="-120"/>
              </a:rPr>
              <a:t>協同運算處理器</a:t>
            </a:r>
            <a:r>
              <a:rPr lang="zh-TW" altLang="zh-TW" sz="2800" b="1" dirty="0" smtClean="0">
                <a:latin typeface="微軟正黑體" pitchFamily="34" charset="-120"/>
                <a:ea typeface="微軟正黑體" pitchFamily="34" charset="-120"/>
              </a:rPr>
              <a:t>。</a:t>
            </a:r>
            <a:endParaRPr lang="zh-TW" altLang="zh-TW" sz="2800" b="1" dirty="0">
              <a:latin typeface="微軟正黑體" pitchFamily="34" charset="-120"/>
              <a:ea typeface="微軟正黑體" pitchFamily="34" charset="-120"/>
            </a:endParaRPr>
          </a:p>
          <a:p>
            <a:pPr algn="ctr" defTabSz="1029846">
              <a:lnSpc>
                <a:spcPct val="80000"/>
              </a:lnSpc>
              <a:spcBef>
                <a:spcPct val="60000"/>
              </a:spcBef>
              <a:spcAft>
                <a:spcPct val="40000"/>
              </a:spcAft>
            </a:pPr>
            <a:r>
              <a:rPr lang="zh-TW" altLang="en-US" sz="4000" b="1" dirty="0" smtClean="0">
                <a:ea typeface="標楷體" pitchFamily="65" charset="-120"/>
              </a:rPr>
              <a:t>系統示意</a:t>
            </a:r>
          </a:p>
          <a:p>
            <a:pPr algn="just" defTabSz="1029846">
              <a:spcBef>
                <a:spcPct val="20000"/>
              </a:spcBef>
            </a:pPr>
            <a:endParaRPr kumimoji="0" lang="zh-TW" altLang="en-US" sz="2765" dirty="0">
              <a:ea typeface="標楷體" pitchFamily="65" charset="-120"/>
            </a:endParaRPr>
          </a:p>
          <a:p>
            <a:pPr algn="just" defTabSz="1029846">
              <a:spcBef>
                <a:spcPct val="20000"/>
              </a:spcBef>
            </a:pPr>
            <a:endParaRPr kumimoji="0" lang="zh-TW" altLang="en-US" sz="2765" dirty="0">
              <a:ea typeface="標楷體" pitchFamily="65" charset="-120"/>
            </a:endParaRPr>
          </a:p>
          <a:p>
            <a:pPr algn="just" defTabSz="1029846">
              <a:spcBef>
                <a:spcPct val="20000"/>
              </a:spcBef>
            </a:pPr>
            <a:endParaRPr kumimoji="0" lang="zh-TW" altLang="en-US" sz="2765" dirty="0">
              <a:ea typeface="標楷體" pitchFamily="65" charset="-120"/>
            </a:endParaRPr>
          </a:p>
          <a:p>
            <a:pPr algn="just" defTabSz="1029846">
              <a:spcBef>
                <a:spcPct val="20000"/>
              </a:spcBef>
            </a:pPr>
            <a:endParaRPr kumimoji="0" lang="zh-TW" altLang="en-US" sz="2765" dirty="0">
              <a:ea typeface="標楷體" pitchFamily="65" charset="-120"/>
            </a:endParaRPr>
          </a:p>
          <a:p>
            <a:pPr algn="just" defTabSz="1029846">
              <a:spcBef>
                <a:spcPct val="20000"/>
              </a:spcBef>
            </a:pPr>
            <a:endParaRPr kumimoji="0" lang="en-US" altLang="zh-TW" sz="2765" dirty="0" smtClean="0">
              <a:ea typeface="標楷體" pitchFamily="65" charset="-120"/>
            </a:endParaRPr>
          </a:p>
          <a:p>
            <a:pPr algn="just" defTabSz="1029846">
              <a:spcBef>
                <a:spcPct val="20000"/>
              </a:spcBef>
            </a:pPr>
            <a:endParaRPr kumimoji="0" lang="en-US" altLang="zh-TW" sz="2765" dirty="0">
              <a:ea typeface="標楷體" pitchFamily="65" charset="-120"/>
            </a:endParaRPr>
          </a:p>
          <a:p>
            <a:pPr algn="just" defTabSz="1029846">
              <a:spcBef>
                <a:spcPct val="20000"/>
              </a:spcBef>
            </a:pPr>
            <a:endParaRPr kumimoji="0" lang="en-US" altLang="zh-TW" sz="2765" dirty="0" smtClean="0">
              <a:ea typeface="標楷體" pitchFamily="65" charset="-120"/>
            </a:endParaRPr>
          </a:p>
          <a:p>
            <a:pPr algn="just" defTabSz="1029846">
              <a:spcBef>
                <a:spcPct val="20000"/>
              </a:spcBef>
            </a:pPr>
            <a:endParaRPr kumimoji="0" lang="en-US" altLang="zh-TW" sz="2765" dirty="0">
              <a:ea typeface="標楷體" pitchFamily="65" charset="-120"/>
            </a:endParaRPr>
          </a:p>
          <a:p>
            <a:pPr algn="just" defTabSz="1029846">
              <a:spcBef>
                <a:spcPct val="20000"/>
              </a:spcBef>
            </a:pPr>
            <a:endParaRPr kumimoji="0" lang="en-US" altLang="zh-TW" sz="2765" dirty="0" smtClean="0">
              <a:ea typeface="標楷體" pitchFamily="65" charset="-120"/>
            </a:endParaRPr>
          </a:p>
          <a:p>
            <a:pPr algn="just" defTabSz="1029846">
              <a:spcBef>
                <a:spcPct val="20000"/>
              </a:spcBef>
            </a:pPr>
            <a:endParaRPr kumimoji="0" lang="en-US" altLang="zh-TW" sz="2765" dirty="0">
              <a:ea typeface="標楷體" pitchFamily="65" charset="-120"/>
            </a:endParaRPr>
          </a:p>
          <a:p>
            <a:pPr algn="just" defTabSz="1029846">
              <a:spcBef>
                <a:spcPct val="20000"/>
              </a:spcBef>
            </a:pPr>
            <a:endParaRPr kumimoji="0" lang="en-US" altLang="zh-TW" sz="2765" dirty="0" smtClean="0">
              <a:ea typeface="標楷體" pitchFamily="65" charset="-120"/>
            </a:endParaRPr>
          </a:p>
          <a:p>
            <a:pPr algn="just" defTabSz="1029846">
              <a:spcBef>
                <a:spcPct val="20000"/>
              </a:spcBef>
            </a:pPr>
            <a:endParaRPr kumimoji="0" lang="en-US" altLang="zh-TW" sz="2765" dirty="0">
              <a:ea typeface="標楷體" pitchFamily="65" charset="-120"/>
            </a:endParaRPr>
          </a:p>
          <a:p>
            <a:pPr algn="just" defTabSz="1029846">
              <a:spcBef>
                <a:spcPct val="20000"/>
              </a:spcBef>
            </a:pPr>
            <a:endParaRPr kumimoji="0" lang="en-US" altLang="zh-TW" sz="2765" dirty="0" smtClean="0">
              <a:ea typeface="標楷體" pitchFamily="65" charset="-120"/>
            </a:endParaRPr>
          </a:p>
          <a:p>
            <a:pPr algn="just" defTabSz="1029846">
              <a:spcBef>
                <a:spcPct val="20000"/>
              </a:spcBef>
            </a:pPr>
            <a:endParaRPr kumimoji="0" lang="en-US" altLang="zh-TW" sz="2765" dirty="0">
              <a:ea typeface="標楷體" pitchFamily="65" charset="-120"/>
            </a:endParaRPr>
          </a:p>
          <a:p>
            <a:pPr algn="just" defTabSz="1029846">
              <a:spcBef>
                <a:spcPct val="20000"/>
              </a:spcBef>
            </a:pPr>
            <a:endParaRPr kumimoji="0" lang="en-US" altLang="zh-TW" sz="2765" dirty="0" smtClean="0">
              <a:ea typeface="標楷體" pitchFamily="65" charset="-120"/>
            </a:endParaRPr>
          </a:p>
          <a:p>
            <a:pPr algn="just" defTabSz="1029846">
              <a:spcBef>
                <a:spcPct val="20000"/>
              </a:spcBef>
            </a:pPr>
            <a:endParaRPr kumimoji="0" lang="en-US" altLang="zh-TW" sz="2765" dirty="0">
              <a:ea typeface="標楷體" pitchFamily="65" charset="-120"/>
            </a:endParaRPr>
          </a:p>
          <a:p>
            <a:pPr algn="just" defTabSz="1029846">
              <a:spcBef>
                <a:spcPct val="20000"/>
              </a:spcBef>
            </a:pPr>
            <a:endParaRPr kumimoji="0" lang="en-US" altLang="zh-TW" sz="2765" dirty="0" smtClean="0">
              <a:ea typeface="標楷體" pitchFamily="65" charset="-120"/>
            </a:endParaRPr>
          </a:p>
          <a:p>
            <a:pPr algn="just" defTabSz="1029846">
              <a:spcBef>
                <a:spcPct val="20000"/>
              </a:spcBef>
            </a:pPr>
            <a:endParaRPr kumimoji="0" lang="en-US" altLang="zh-TW" sz="2765" dirty="0">
              <a:ea typeface="標楷體" pitchFamily="65" charset="-120"/>
            </a:endParaRPr>
          </a:p>
          <a:p>
            <a:pPr algn="just" defTabSz="1029846">
              <a:spcBef>
                <a:spcPct val="20000"/>
              </a:spcBef>
            </a:pPr>
            <a:endParaRPr kumimoji="0" lang="en-US" altLang="zh-TW" sz="2765" dirty="0" smtClean="0">
              <a:ea typeface="標楷體" pitchFamily="65" charset="-120"/>
            </a:endParaRPr>
          </a:p>
          <a:p>
            <a:pPr algn="just" defTabSz="1029846">
              <a:spcBef>
                <a:spcPct val="20000"/>
              </a:spcBef>
            </a:pPr>
            <a:endParaRPr kumimoji="0" lang="en-US" altLang="zh-TW" sz="2765" dirty="0" smtClean="0">
              <a:ea typeface="標楷體" pitchFamily="65" charset="-120"/>
            </a:endParaRPr>
          </a:p>
          <a:p>
            <a:pPr algn="just" defTabSz="1029846">
              <a:spcBef>
                <a:spcPct val="20000"/>
              </a:spcBef>
            </a:pPr>
            <a:endParaRPr kumimoji="0" lang="en-US" altLang="zh-TW" sz="2765" dirty="0" smtClean="0">
              <a:ea typeface="標楷體" pitchFamily="65" charset="-120"/>
            </a:endParaRPr>
          </a:p>
          <a:p>
            <a:pPr algn="just" defTabSz="1029846">
              <a:spcBef>
                <a:spcPct val="20000"/>
              </a:spcBef>
            </a:pPr>
            <a:r>
              <a:rPr lang="zh-TW" altLang="zh-TW" sz="2800" dirty="0">
                <a:latin typeface="微軟正黑體" pitchFamily="34" charset="-120"/>
                <a:ea typeface="微軟正黑體" pitchFamily="34" charset="-120"/>
              </a:rPr>
              <a:t>　</a:t>
            </a:r>
            <a:r>
              <a:rPr lang="zh-TW" altLang="zh-TW" sz="2800" b="1" dirty="0">
                <a:latin typeface="微軟正黑體" pitchFamily="34" charset="-120"/>
                <a:ea typeface="微軟正黑體" pitchFamily="34" charset="-120"/>
              </a:rPr>
              <a:t>　</a:t>
            </a:r>
            <a:r>
              <a:rPr lang="zh-TW" altLang="zh-TW" sz="2800" b="1" dirty="0" smtClean="0">
                <a:latin typeface="微軟正黑體" pitchFamily="34" charset="-120"/>
                <a:ea typeface="微軟正黑體" pitchFamily="34" charset="-120"/>
              </a:rPr>
              <a:t>此</a:t>
            </a:r>
            <a:r>
              <a:rPr lang="en-US" altLang="zh-TW" sz="2800" b="1" dirty="0">
                <a:latin typeface="微軟正黑體" pitchFamily="34" charset="-120"/>
                <a:ea typeface="微軟正黑體" pitchFamily="34" charset="-120"/>
              </a:rPr>
              <a:t>RSIC</a:t>
            </a:r>
            <a:r>
              <a:rPr lang="zh-TW" altLang="zh-TW" sz="2800" b="1" dirty="0">
                <a:latin typeface="微軟正黑體" pitchFamily="34" charset="-120"/>
                <a:ea typeface="微軟正黑體" pitchFamily="34" charset="-120"/>
              </a:rPr>
              <a:t>將在內嵌</a:t>
            </a:r>
            <a:r>
              <a:rPr lang="en-US" altLang="zh-TW" sz="2800" b="1" dirty="0">
                <a:latin typeface="微軟正黑體" pitchFamily="34" charset="-120"/>
                <a:ea typeface="微軟正黑體" pitchFamily="34" charset="-120"/>
              </a:rPr>
              <a:t>ARM</a:t>
            </a:r>
            <a:r>
              <a:rPr lang="zh-TW" altLang="zh-TW" sz="2800" b="1" dirty="0">
                <a:latin typeface="微軟正黑體" pitchFamily="34" charset="-120"/>
                <a:ea typeface="微軟正黑體" pitchFamily="34" charset="-120"/>
              </a:rPr>
              <a:t>之</a:t>
            </a:r>
            <a:r>
              <a:rPr lang="en-US" altLang="zh-TW" sz="2800" b="1" dirty="0">
                <a:latin typeface="微軟正黑體" pitchFamily="34" charset="-120"/>
                <a:ea typeface="微軟正黑體" pitchFamily="34" charset="-120"/>
              </a:rPr>
              <a:t>FPGA</a:t>
            </a:r>
            <a:r>
              <a:rPr lang="zh-TW" altLang="zh-TW" sz="2800" b="1" dirty="0">
                <a:latin typeface="微軟正黑體" pitchFamily="34" charset="-120"/>
                <a:ea typeface="微軟正黑體" pitchFamily="34" charset="-120"/>
              </a:rPr>
              <a:t>上進行</a:t>
            </a:r>
            <a:r>
              <a:rPr lang="en-US" altLang="zh-TW" sz="2800" b="1" dirty="0">
                <a:latin typeface="微軟正黑體" pitchFamily="34" charset="-120"/>
                <a:ea typeface="微軟正黑體" pitchFamily="34" charset="-120"/>
              </a:rPr>
              <a:t>(DE1-SoC)</a:t>
            </a:r>
            <a:r>
              <a:rPr lang="zh-TW" altLang="zh-TW" sz="2800" dirty="0">
                <a:latin typeface="微軟正黑體" pitchFamily="34" charset="-120"/>
                <a:ea typeface="微軟正黑體" pitchFamily="34" charset="-120"/>
              </a:rPr>
              <a:t>，在支援</a:t>
            </a:r>
            <a:r>
              <a:rPr lang="en-US" altLang="zh-TW" sz="2800" dirty="0">
                <a:latin typeface="微軟正黑體" pitchFamily="34" charset="-120"/>
                <a:ea typeface="微軟正黑體" pitchFamily="34" charset="-120"/>
              </a:rPr>
              <a:t>ARM</a:t>
            </a:r>
            <a:r>
              <a:rPr lang="zh-TW" altLang="zh-TW" sz="2800" dirty="0">
                <a:latin typeface="微軟正黑體" pitchFamily="34" charset="-120"/>
                <a:ea typeface="微軟正黑體" pitchFamily="34" charset="-120"/>
              </a:rPr>
              <a:t>的程式開發環境下，</a:t>
            </a:r>
            <a:r>
              <a:rPr lang="zh-TW" altLang="zh-TW" sz="2800" b="1" dirty="0">
                <a:latin typeface="微軟正黑體" pitchFamily="34" charset="-120"/>
                <a:ea typeface="微軟正黑體" pitchFamily="34" charset="-120"/>
              </a:rPr>
              <a:t>透過</a:t>
            </a:r>
            <a:r>
              <a:rPr lang="en-US" altLang="zh-TW" sz="2800" b="1" dirty="0">
                <a:latin typeface="微軟正黑體" pitchFamily="34" charset="-120"/>
                <a:ea typeface="微軟正黑體" pitchFamily="34" charset="-120"/>
              </a:rPr>
              <a:t>C Language</a:t>
            </a:r>
            <a:r>
              <a:rPr lang="zh-TW" altLang="zh-TW" sz="2800" b="1" dirty="0">
                <a:latin typeface="微軟正黑體" pitchFamily="34" charset="-120"/>
                <a:ea typeface="微軟正黑體" pitchFamily="34" charset="-120"/>
              </a:rPr>
              <a:t>撰寫的程式，將指令載入至記憶體</a:t>
            </a:r>
            <a:r>
              <a:rPr lang="zh-TW" altLang="zh-TW" sz="2800" dirty="0">
                <a:latin typeface="微軟正黑體" pitchFamily="34" charset="-120"/>
                <a:ea typeface="微軟正黑體" pitchFamily="34" charset="-120"/>
              </a:rPr>
              <a:t>，接著啟動</a:t>
            </a:r>
            <a:r>
              <a:rPr lang="en-US" altLang="zh-TW" sz="2800" dirty="0">
                <a:latin typeface="微軟正黑體" pitchFamily="34" charset="-120"/>
                <a:ea typeface="微軟正黑體" pitchFamily="34" charset="-120"/>
              </a:rPr>
              <a:t>RSIC</a:t>
            </a:r>
            <a:r>
              <a:rPr lang="zh-TW" altLang="zh-TW" sz="2800" dirty="0">
                <a:latin typeface="微軟正黑體" pitchFamily="34" charset="-120"/>
                <a:ea typeface="微軟正黑體" pitchFamily="34" charset="-120"/>
              </a:rPr>
              <a:t>執行，驗證其功能。其執行結果透過</a:t>
            </a:r>
            <a:r>
              <a:rPr lang="en-US" altLang="zh-TW" sz="2800" dirty="0">
                <a:latin typeface="微軟正黑體" pitchFamily="34" charset="-120"/>
                <a:ea typeface="微軟正黑體" pitchFamily="34" charset="-120"/>
              </a:rPr>
              <a:t>ARM</a:t>
            </a:r>
            <a:r>
              <a:rPr lang="zh-TW" altLang="zh-TW" sz="2800" dirty="0">
                <a:latin typeface="微軟正黑體" pitchFamily="34" charset="-120"/>
                <a:ea typeface="微軟正黑體" pitchFamily="34" charset="-120"/>
              </a:rPr>
              <a:t>執行之程式</a:t>
            </a:r>
            <a:r>
              <a:rPr lang="zh-TW" altLang="zh-TW" sz="2800" b="1" dirty="0">
                <a:latin typeface="微軟正黑體" pitchFamily="34" charset="-120"/>
                <a:ea typeface="微軟正黑體" pitchFamily="34" charset="-120"/>
              </a:rPr>
              <a:t>可顯示在螢幕上或開發平台之</a:t>
            </a:r>
            <a:r>
              <a:rPr lang="en-US" altLang="zh-TW" sz="2800" b="1" dirty="0">
                <a:latin typeface="微軟正黑體" pitchFamily="34" charset="-120"/>
                <a:ea typeface="微軟正黑體" pitchFamily="34" charset="-120"/>
              </a:rPr>
              <a:t>LCD/LEDs</a:t>
            </a:r>
            <a:r>
              <a:rPr lang="zh-TW" altLang="zh-TW" sz="2800" b="1" dirty="0" smtClean="0">
                <a:latin typeface="微軟正黑體" pitchFamily="34" charset="-120"/>
                <a:ea typeface="微軟正黑體" pitchFamily="34" charset="-120"/>
              </a:rPr>
              <a:t>。</a:t>
            </a:r>
            <a:endParaRPr lang="zh-TW" altLang="zh-TW" sz="2800" b="1" dirty="0">
              <a:latin typeface="微軟正黑體" pitchFamily="34" charset="-120"/>
              <a:ea typeface="微軟正黑體" pitchFamily="34" charset="-120"/>
            </a:endParaRPr>
          </a:p>
          <a:p>
            <a:pPr algn="ctr" defTabSz="1029846">
              <a:spcBef>
                <a:spcPct val="20000"/>
              </a:spcBef>
            </a:pPr>
            <a:endParaRPr lang="zh-TW" altLang="en-US" sz="2765" dirty="0"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15367" name="Text Box 71"/>
          <p:cNvSpPr txBox="1">
            <a:spLocks noChangeArrowheads="1"/>
          </p:cNvSpPr>
          <p:nvPr/>
        </p:nvSpPr>
        <p:spPr bwMode="auto">
          <a:xfrm>
            <a:off x="18237441" y="18268759"/>
            <a:ext cx="2746197" cy="4723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TW" altLang="en-US" sz="2469"/>
          </a:p>
        </p:txBody>
      </p:sp>
      <p:pic>
        <p:nvPicPr>
          <p:cNvPr id="42" name="Picture 3" descr="C:\Users\user\Desktop\DSC_142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6814" y="32511179"/>
            <a:ext cx="5749650" cy="4093395"/>
          </a:xfrm>
          <a:prstGeom prst="rect">
            <a:avLst/>
          </a:prstGeom>
          <a:noFill/>
        </p:spPr>
      </p:pic>
      <p:pic>
        <p:nvPicPr>
          <p:cNvPr id="16" name="圖片 15" descr="C:\Documents and Settings\User\Local Settings\Temporary Internet Files\Content.Word\DSC_0903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295230" y="32512000"/>
            <a:ext cx="7337417" cy="412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文字方塊 19"/>
          <p:cNvSpPr txBox="1"/>
          <p:nvPr/>
        </p:nvSpPr>
        <p:spPr>
          <a:xfrm>
            <a:off x="18859500" y="25774650"/>
            <a:ext cx="14859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sz="2400" b="1" dirty="0" smtClean="0">
                <a:latin typeface="微軟正黑體" pitchFamily="34" charset="-120"/>
                <a:ea typeface="微軟正黑體" pitchFamily="34" charset="-120"/>
              </a:rPr>
              <a:t>SUB</a:t>
            </a:r>
            <a:endParaRPr lang="zh-TW" altLang="en-US" sz="2400" b="1" dirty="0"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22202775" y="25810493"/>
            <a:ext cx="156797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TW" sz="2400" b="1" dirty="0" smtClean="0">
                <a:latin typeface="微軟正黑體" pitchFamily="34" charset="-120"/>
                <a:ea typeface="微軟正黑體" pitchFamily="34" charset="-120"/>
              </a:rPr>
              <a:t>R2</a:t>
            </a:r>
            <a:r>
              <a:rPr lang="zh-TW" altLang="en-US" sz="2400" b="1" dirty="0" smtClean="0">
                <a:latin typeface="微軟正黑體" pitchFamily="34" charset="-120"/>
                <a:ea typeface="微軟正黑體" pitchFamily="34" charset="-120"/>
              </a:rPr>
              <a:t>暫存器</a:t>
            </a:r>
            <a:endParaRPr lang="zh-TW" altLang="en-US" sz="2400" b="1" dirty="0"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24488552" y="25810493"/>
            <a:ext cx="151216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TW" sz="2400" b="1" dirty="0" smtClean="0">
                <a:latin typeface="微軟正黑體" pitchFamily="34" charset="-120"/>
                <a:ea typeface="微軟正黑體" pitchFamily="34" charset="-120"/>
              </a:rPr>
              <a:t>R1</a:t>
            </a:r>
            <a:r>
              <a:rPr lang="zh-TW" altLang="en-US" sz="2400" b="1" dirty="0" smtClean="0">
                <a:latin typeface="微軟正黑體" pitchFamily="34" charset="-120"/>
                <a:ea typeface="微軟正黑體" pitchFamily="34" charset="-120"/>
              </a:rPr>
              <a:t>暫存器</a:t>
            </a:r>
            <a:endParaRPr lang="zh-TW" altLang="en-US" sz="2400" b="1" dirty="0"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27" name="文字方塊 26"/>
          <p:cNvSpPr txBox="1"/>
          <p:nvPr/>
        </p:nvSpPr>
        <p:spPr>
          <a:xfrm>
            <a:off x="5429252" y="36661724"/>
            <a:ext cx="33718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2400" b="1" dirty="0" smtClean="0">
                <a:latin typeface="微軟正黑體" pitchFamily="34" charset="-120"/>
                <a:ea typeface="微軟正黑體" pitchFamily="34" charset="-120"/>
              </a:rPr>
              <a:t>顯示至開發平台的</a:t>
            </a:r>
            <a:r>
              <a:rPr lang="en-US" altLang="zh-TW" sz="2400" b="1" dirty="0" smtClean="0">
                <a:latin typeface="微軟正黑體" pitchFamily="34" charset="-120"/>
                <a:ea typeface="微軟正黑體" pitchFamily="34" charset="-120"/>
              </a:rPr>
              <a:t>LED</a:t>
            </a:r>
            <a:endParaRPr lang="zh-TW" altLang="en-US" sz="2400" b="1" dirty="0"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6566920" y="31895524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sz="2400" b="1" dirty="0" smtClean="0">
                <a:latin typeface="微軟正黑體" pitchFamily="34" charset="-120"/>
                <a:ea typeface="微軟正黑體" pitchFamily="34" charset="-120"/>
              </a:rPr>
              <a:t>開發流程</a:t>
            </a:r>
            <a:endParaRPr lang="zh-TW" altLang="en-US" sz="2400" b="1" dirty="0"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1470031" y="36641773"/>
            <a:ext cx="327044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sz="2400" b="1" dirty="0" smtClean="0">
                <a:latin typeface="微軟正黑體" pitchFamily="34" charset="-120"/>
                <a:ea typeface="微軟正黑體" pitchFamily="34" charset="-120"/>
              </a:rPr>
              <a:t>(DE1-SoC)(</a:t>
            </a:r>
            <a:r>
              <a:rPr lang="zh-TW" altLang="en-US" sz="2400" b="1" dirty="0" smtClean="0">
                <a:latin typeface="微軟正黑體" pitchFamily="34" charset="-120"/>
                <a:ea typeface="微軟正黑體" pitchFamily="34" charset="-120"/>
              </a:rPr>
              <a:t>內嵌</a:t>
            </a:r>
            <a:r>
              <a:rPr lang="en-US" altLang="zh-TW" sz="2400" b="1" dirty="0" smtClean="0">
                <a:latin typeface="微軟正黑體" pitchFamily="34" charset="-120"/>
                <a:ea typeface="微軟正黑體" pitchFamily="34" charset="-120"/>
              </a:rPr>
              <a:t>ARM)</a:t>
            </a:r>
            <a:endParaRPr lang="zh-TW" altLang="en-US" sz="2400" b="1" dirty="0"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9785356" y="36641773"/>
            <a:ext cx="167225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sz="2400" b="1" dirty="0" smtClean="0">
                <a:latin typeface="微軟正黑體" pitchFamily="34" charset="-120"/>
                <a:ea typeface="微軟正黑體" pitchFamily="34" charset="-120"/>
              </a:rPr>
              <a:t>(DE2-115)</a:t>
            </a:r>
            <a:endParaRPr lang="zh-TW" altLang="en-US" sz="2400" b="1" dirty="0"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19996156" y="36651298"/>
            <a:ext cx="210185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sz="2400" b="1" dirty="0" smtClean="0">
                <a:latin typeface="微軟正黑體" pitchFamily="34" charset="-120"/>
                <a:ea typeface="微軟正黑體" pitchFamily="34" charset="-120"/>
              </a:rPr>
              <a:t>RISC</a:t>
            </a:r>
            <a:r>
              <a:rPr lang="zh-TW" altLang="en-US" sz="2400" b="1" dirty="0" smtClean="0">
                <a:latin typeface="微軟正黑體" pitchFamily="34" charset="-120"/>
                <a:ea typeface="微軟正黑體" pitchFamily="34" charset="-120"/>
              </a:rPr>
              <a:t>的指令表</a:t>
            </a:r>
            <a:endParaRPr lang="zh-TW" altLang="en-US" sz="2400" b="1" dirty="0">
              <a:latin typeface="微軟正黑體" pitchFamily="34" charset="-120"/>
              <a:ea typeface="微軟正黑體" pitchFamily="34" charset="-120"/>
            </a:endParaRPr>
          </a:p>
        </p:txBody>
      </p:sp>
      <p:pic>
        <p:nvPicPr>
          <p:cNvPr id="32" name="Picture 2" descr="C:\Users\user\Desktop\20151203044323241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791805" y="24001316"/>
            <a:ext cx="11009795" cy="7774084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  <p:pic>
        <p:nvPicPr>
          <p:cNvPr id="1029" name="Picture 5" descr="C:\Users\user\Desktop\20151203060313737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6030575" y="27774901"/>
            <a:ext cx="10048893" cy="8836616"/>
          </a:xfrm>
          <a:prstGeom prst="rect">
            <a:avLst/>
          </a:prstGeom>
          <a:noFill/>
        </p:spPr>
      </p:pic>
      <p:pic>
        <p:nvPicPr>
          <p:cNvPr id="1031" name="Picture 7" descr="C:\Users\user\Desktop\2015120306071476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993550" y="11428412"/>
            <a:ext cx="10065099" cy="10404849"/>
          </a:xfrm>
          <a:prstGeom prst="rect">
            <a:avLst/>
          </a:prstGeom>
          <a:noFill/>
        </p:spPr>
      </p:pic>
      <p:pic>
        <p:nvPicPr>
          <p:cNvPr id="1032" name="Picture 8" descr="C:\Users\user\Desktop\20151203062933270.p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4916150" y="6940549"/>
            <a:ext cx="12230101" cy="14186417"/>
          </a:xfrm>
          <a:prstGeom prst="rect">
            <a:avLst/>
          </a:prstGeom>
          <a:noFill/>
        </p:spPr>
      </p:pic>
      <p:pic>
        <p:nvPicPr>
          <p:cNvPr id="1026" name="Picture 2" descr="C:\Users\user\Desktop\20151203065913530.pn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17296798" y="24601487"/>
            <a:ext cx="9111177" cy="1201738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預設簡報設計">
  <a:themeElements>
    <a:clrScheme name="Office 2007-2010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預設簡報設計">
      <a:majorFont>
        <a:latin typeface="Times New Roman"/>
        <a:ea typeface="新細明體"/>
        <a:cs typeface=""/>
      </a:majorFont>
      <a:minorFont>
        <a:latin typeface="Times New Roman"/>
        <a:ea typeface="新細明體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123031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US" sz="33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ea typeface="新細明體" pitchFamily="18" charset="-12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123031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US" sz="33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ea typeface="新細明體" pitchFamily="18" charset="-120"/>
          </a:defRPr>
        </a:defPPr>
      </a:lstStyle>
    </a:lnDef>
  </a:objectDefaults>
  <a:extraClrSchemeLst>
    <a:extraClrScheme>
      <a:clrScheme name="預設簡報設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佈景主題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3552</TotalTime>
  <Words>70</Words>
  <Application>Microsoft Office PowerPoint</Application>
  <PresentationFormat>自訂</PresentationFormat>
  <Paragraphs>103</Paragraphs>
  <Slides>1</Slides>
  <Notes>1</Notes>
  <HiddenSlides>0</HiddenSlides>
  <MMClips>0</MMClips>
  <ScaleCrop>false</ScaleCrop>
  <HeadingPairs>
    <vt:vector size="4" baseType="variant">
      <vt:variant>
        <vt:lpstr>佈景主題</vt:lpstr>
      </vt:variant>
      <vt:variant>
        <vt:i4>1</vt:i4>
      </vt:variant>
      <vt:variant>
        <vt:lpstr>投影片標題</vt:lpstr>
      </vt:variant>
      <vt:variant>
        <vt:i4>1</vt:i4>
      </vt:variant>
    </vt:vector>
  </HeadingPairs>
  <TitlesOfParts>
    <vt:vector size="2" baseType="lpstr">
      <vt:lpstr>預設簡報設計</vt:lpstr>
      <vt:lpstr>投影片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encl</dc:creator>
  <cp:lastModifiedBy>USER</cp:lastModifiedBy>
  <cp:revision>297</cp:revision>
  <dcterms:created xsi:type="dcterms:W3CDTF">1601-01-01T00:00:00Z</dcterms:created>
  <dcterms:modified xsi:type="dcterms:W3CDTF">2015-12-03T07:01:21Z</dcterms:modified>
</cp:coreProperties>
</file>